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comments+xml" PartName="/ppt/comments/comment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commentAuthors+xml" PartName="/ppt/commentAuthors.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670"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Lst>
  <p:sldSz cy="10287000" cx="18288000"/>
  <p:notesSz cx="6858000" cy="9144000"/>
  <p:embeddedFontLst>
    <p:embeddedFont>
      <p:font typeface="Oswald"/>
      <p:regular r:id="rId35"/>
      <p:bold r:id="rId3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102">
          <p15:clr>
            <a:srgbClr val="747775"/>
          </p15:clr>
        </p15:guide>
        <p15:guide id="2" orient="horz" pos="5120">
          <p15:clr>
            <a:srgbClr val="747775"/>
          </p15:clr>
        </p15:guide>
        <p15:guide id="3" pos="3218">
          <p15:clr>
            <a:srgbClr val="747775"/>
          </p15:clr>
        </p15:guide>
      </p15:sldGuideLst>
    </p:ext>
  </p:extLst>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Author clrIdx="0" id="0" initials="" lastIdx="1" name="Zoë Mueller"/>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0ECC2410-D1FE-4FE3-BEB4-D2BD7F8E18F1}">
  <a:tblStyle styleId="{0ECC2410-D1FE-4FE3-BEB4-D2BD7F8E18F1}"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102" orient="horz"/>
        <p:guide pos="5120" orient="horz"/>
        <p:guide pos="3218"/>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3.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2.xml"/><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slide" Target="slides/slide21.xml"/><Relationship Id="rId27" Type="http://schemas.openxmlformats.org/officeDocument/2006/relationships/slide" Target="slides/slide20.xml"/><Relationship Id="rId5" Type="http://schemas.openxmlformats.org/officeDocument/2006/relationships/commentAuthors" Target="commentAuthors.xml"/><Relationship Id="rId6" Type="http://schemas.openxmlformats.org/officeDocument/2006/relationships/slideMaster" Target="slideMasters/slideMaster1.xml"/><Relationship Id="rId29" Type="http://schemas.openxmlformats.org/officeDocument/2006/relationships/slide" Target="slides/slide22.xml"/><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slide" Target="slides/slide24.xml"/><Relationship Id="rId30" Type="http://schemas.openxmlformats.org/officeDocument/2006/relationships/slide" Target="slides/slide23.xml"/><Relationship Id="rId11" Type="http://schemas.openxmlformats.org/officeDocument/2006/relationships/slide" Target="slides/slide4.xml"/><Relationship Id="rId33" Type="http://schemas.openxmlformats.org/officeDocument/2006/relationships/slide" Target="slides/slide26.xml"/><Relationship Id="rId10" Type="http://schemas.openxmlformats.org/officeDocument/2006/relationships/slide" Target="slides/slide3.xml"/><Relationship Id="rId32" Type="http://schemas.openxmlformats.org/officeDocument/2006/relationships/slide" Target="slides/slide25.xml"/><Relationship Id="rId13" Type="http://schemas.openxmlformats.org/officeDocument/2006/relationships/slide" Target="slides/slide6.xml"/><Relationship Id="rId35" Type="http://schemas.openxmlformats.org/officeDocument/2006/relationships/font" Target="fonts/Oswald-regular.fntdata"/><Relationship Id="rId12" Type="http://schemas.openxmlformats.org/officeDocument/2006/relationships/slide" Target="slides/slide5.xml"/><Relationship Id="rId34" Type="http://schemas.openxmlformats.org/officeDocument/2006/relationships/slide" Target="slides/slide27.xml"/><Relationship Id="rId15" Type="http://schemas.openxmlformats.org/officeDocument/2006/relationships/slide" Target="slides/slide8.xml"/><Relationship Id="rId14" Type="http://schemas.openxmlformats.org/officeDocument/2006/relationships/slide" Target="slides/slide7.xml"/><Relationship Id="rId36" Type="http://schemas.openxmlformats.org/officeDocument/2006/relationships/font" Target="fonts/Oswald-bold.fntdata"/><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 dt="2025-02-18T19:30:17.999">
    <p:pos x="192" y="1440"/>
    <p:text>confirm date</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 name="Shape 246"/>
        <p:cNvGrpSpPr/>
        <p:nvPr/>
      </p:nvGrpSpPr>
      <p:grpSpPr>
        <a:xfrm>
          <a:off x="0" y="0"/>
          <a:ext cx="0" cy="0"/>
          <a:chOff x="0" y="0"/>
          <a:chExt cx="0" cy="0"/>
        </a:xfrm>
      </p:grpSpPr>
      <p:sp>
        <p:nvSpPr>
          <p:cNvPr id="247" name="Google Shape;247;g12684de5fe6_0_24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8" name="Google Shape;248;g12684de5fe6_0_24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8" name="Shape 418"/>
        <p:cNvGrpSpPr/>
        <p:nvPr/>
      </p:nvGrpSpPr>
      <p:grpSpPr>
        <a:xfrm>
          <a:off x="0" y="0"/>
          <a:ext cx="0" cy="0"/>
          <a:chOff x="0" y="0"/>
          <a:chExt cx="0" cy="0"/>
        </a:xfrm>
      </p:grpSpPr>
      <p:sp>
        <p:nvSpPr>
          <p:cNvPr id="419" name="Google Shape;419;g2e8b198f082_0_1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0" name="Google Shape;420;g2e8b198f082_0_1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4" name="Shape 454"/>
        <p:cNvGrpSpPr/>
        <p:nvPr/>
      </p:nvGrpSpPr>
      <p:grpSpPr>
        <a:xfrm>
          <a:off x="0" y="0"/>
          <a:ext cx="0" cy="0"/>
          <a:chOff x="0" y="0"/>
          <a:chExt cx="0" cy="0"/>
        </a:xfrm>
      </p:grpSpPr>
      <p:sp>
        <p:nvSpPr>
          <p:cNvPr id="455" name="Google Shape;455;g2ff5b23e921_0_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6" name="Google Shape;456;g2ff5b23e921_0_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9" name="Shape 469"/>
        <p:cNvGrpSpPr/>
        <p:nvPr/>
      </p:nvGrpSpPr>
      <p:grpSpPr>
        <a:xfrm>
          <a:off x="0" y="0"/>
          <a:ext cx="0" cy="0"/>
          <a:chOff x="0" y="0"/>
          <a:chExt cx="0" cy="0"/>
        </a:xfrm>
      </p:grpSpPr>
      <p:sp>
        <p:nvSpPr>
          <p:cNvPr id="470" name="Google Shape;470;g31df334c87f_0_1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1" name="Google Shape;471;g31df334c87f_0_1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9" name="Shape 499"/>
        <p:cNvGrpSpPr/>
        <p:nvPr/>
      </p:nvGrpSpPr>
      <p:grpSpPr>
        <a:xfrm>
          <a:off x="0" y="0"/>
          <a:ext cx="0" cy="0"/>
          <a:chOff x="0" y="0"/>
          <a:chExt cx="0" cy="0"/>
        </a:xfrm>
      </p:grpSpPr>
      <p:sp>
        <p:nvSpPr>
          <p:cNvPr id="500" name="Google Shape;500;g31d5c4fc8ac_0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1" name="Google Shape;501;g31d5c4fc8ac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0" name="Shape 510"/>
        <p:cNvGrpSpPr/>
        <p:nvPr/>
      </p:nvGrpSpPr>
      <p:grpSpPr>
        <a:xfrm>
          <a:off x="0" y="0"/>
          <a:ext cx="0" cy="0"/>
          <a:chOff x="0" y="0"/>
          <a:chExt cx="0" cy="0"/>
        </a:xfrm>
      </p:grpSpPr>
      <p:sp>
        <p:nvSpPr>
          <p:cNvPr id="511" name="Google Shape;511;g31df334c87f_0_1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2" name="Google Shape;512;g31df334c87f_0_1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1" name="Shape 541"/>
        <p:cNvGrpSpPr/>
        <p:nvPr/>
      </p:nvGrpSpPr>
      <p:grpSpPr>
        <a:xfrm>
          <a:off x="0" y="0"/>
          <a:ext cx="0" cy="0"/>
          <a:chOff x="0" y="0"/>
          <a:chExt cx="0" cy="0"/>
        </a:xfrm>
      </p:grpSpPr>
      <p:sp>
        <p:nvSpPr>
          <p:cNvPr id="542" name="Google Shape;542;g31d5c4fc8ac_0_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3" name="Google Shape;543;g31d5c4fc8ac_0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3" name="Shape 553"/>
        <p:cNvGrpSpPr/>
        <p:nvPr/>
      </p:nvGrpSpPr>
      <p:grpSpPr>
        <a:xfrm>
          <a:off x="0" y="0"/>
          <a:ext cx="0" cy="0"/>
          <a:chOff x="0" y="0"/>
          <a:chExt cx="0" cy="0"/>
        </a:xfrm>
      </p:grpSpPr>
      <p:sp>
        <p:nvSpPr>
          <p:cNvPr id="554" name="Google Shape;554;g3375afba50e_3_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5" name="Google Shape;555;g3375afba50e_3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5" name="Shape 565"/>
        <p:cNvGrpSpPr/>
        <p:nvPr/>
      </p:nvGrpSpPr>
      <p:grpSpPr>
        <a:xfrm>
          <a:off x="0" y="0"/>
          <a:ext cx="0" cy="0"/>
          <a:chOff x="0" y="0"/>
          <a:chExt cx="0" cy="0"/>
        </a:xfrm>
      </p:grpSpPr>
      <p:sp>
        <p:nvSpPr>
          <p:cNvPr id="566" name="Google Shape;566;g2ff5b23e921_0_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7" name="Google Shape;567;g2ff5b23e921_0_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5" name="Shape 575"/>
        <p:cNvGrpSpPr/>
        <p:nvPr/>
      </p:nvGrpSpPr>
      <p:grpSpPr>
        <a:xfrm>
          <a:off x="0" y="0"/>
          <a:ext cx="0" cy="0"/>
          <a:chOff x="0" y="0"/>
          <a:chExt cx="0" cy="0"/>
        </a:xfrm>
      </p:grpSpPr>
      <p:sp>
        <p:nvSpPr>
          <p:cNvPr id="576" name="Google Shape;576;g31d5c4fc8ac_0_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7" name="Google Shape;577;g31d5c4fc8ac_0_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8" name="Shape 598"/>
        <p:cNvGrpSpPr/>
        <p:nvPr/>
      </p:nvGrpSpPr>
      <p:grpSpPr>
        <a:xfrm>
          <a:off x="0" y="0"/>
          <a:ext cx="0" cy="0"/>
          <a:chOff x="0" y="0"/>
          <a:chExt cx="0" cy="0"/>
        </a:xfrm>
      </p:grpSpPr>
      <p:sp>
        <p:nvSpPr>
          <p:cNvPr id="599" name="Google Shape;599;g3375afba50e_3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0" name="Google Shape;600;g3375afba50e_3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 name="Shape 258"/>
        <p:cNvGrpSpPr/>
        <p:nvPr/>
      </p:nvGrpSpPr>
      <p:grpSpPr>
        <a:xfrm>
          <a:off x="0" y="0"/>
          <a:ext cx="0" cy="0"/>
          <a:chOff x="0" y="0"/>
          <a:chExt cx="0" cy="0"/>
        </a:xfrm>
      </p:grpSpPr>
      <p:sp>
        <p:nvSpPr>
          <p:cNvPr id="259" name="Google Shape;259;g1efe56907e5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0" name="Google Shape;260;g1efe56907e5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9" name="Shape 619"/>
        <p:cNvGrpSpPr/>
        <p:nvPr/>
      </p:nvGrpSpPr>
      <p:grpSpPr>
        <a:xfrm>
          <a:off x="0" y="0"/>
          <a:ext cx="0" cy="0"/>
          <a:chOff x="0" y="0"/>
          <a:chExt cx="0" cy="0"/>
        </a:xfrm>
      </p:grpSpPr>
      <p:sp>
        <p:nvSpPr>
          <p:cNvPr id="620" name="Google Shape;620;g31df334c87f_0_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1" name="Google Shape;621;g31df334c87f_0_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0" name="Shape 630"/>
        <p:cNvGrpSpPr/>
        <p:nvPr/>
      </p:nvGrpSpPr>
      <p:grpSpPr>
        <a:xfrm>
          <a:off x="0" y="0"/>
          <a:ext cx="0" cy="0"/>
          <a:chOff x="0" y="0"/>
          <a:chExt cx="0" cy="0"/>
        </a:xfrm>
      </p:grpSpPr>
      <p:sp>
        <p:nvSpPr>
          <p:cNvPr id="631" name="Google Shape;631;g2ff5b23e921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2" name="Google Shape;632;g2ff5b23e921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7" name="Shape 657"/>
        <p:cNvGrpSpPr/>
        <p:nvPr/>
      </p:nvGrpSpPr>
      <p:grpSpPr>
        <a:xfrm>
          <a:off x="0" y="0"/>
          <a:ext cx="0" cy="0"/>
          <a:chOff x="0" y="0"/>
          <a:chExt cx="0" cy="0"/>
        </a:xfrm>
      </p:grpSpPr>
      <p:sp>
        <p:nvSpPr>
          <p:cNvPr id="658" name="Google Shape;658;g31d5c4fc8ac_0_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9" name="Google Shape;659;g31d5c4fc8ac_0_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8" name="Shape 668"/>
        <p:cNvGrpSpPr/>
        <p:nvPr/>
      </p:nvGrpSpPr>
      <p:grpSpPr>
        <a:xfrm>
          <a:off x="0" y="0"/>
          <a:ext cx="0" cy="0"/>
          <a:chOff x="0" y="0"/>
          <a:chExt cx="0" cy="0"/>
        </a:xfrm>
      </p:grpSpPr>
      <p:sp>
        <p:nvSpPr>
          <p:cNvPr id="669" name="Google Shape;669;g2ff5b23e921_0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0" name="Google Shape;670;g2ff5b23e921_0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8" name="Shape 688"/>
        <p:cNvGrpSpPr/>
        <p:nvPr/>
      </p:nvGrpSpPr>
      <p:grpSpPr>
        <a:xfrm>
          <a:off x="0" y="0"/>
          <a:ext cx="0" cy="0"/>
          <a:chOff x="0" y="0"/>
          <a:chExt cx="0" cy="0"/>
        </a:xfrm>
      </p:grpSpPr>
      <p:sp>
        <p:nvSpPr>
          <p:cNvPr id="689" name="Google Shape;689;g31d5c4fc8ac_0_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0" name="Google Shape;690;g31d5c4fc8ac_0_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0" name="Shape 700"/>
        <p:cNvGrpSpPr/>
        <p:nvPr/>
      </p:nvGrpSpPr>
      <p:grpSpPr>
        <a:xfrm>
          <a:off x="0" y="0"/>
          <a:ext cx="0" cy="0"/>
          <a:chOff x="0" y="0"/>
          <a:chExt cx="0" cy="0"/>
        </a:xfrm>
      </p:grpSpPr>
      <p:sp>
        <p:nvSpPr>
          <p:cNvPr id="701" name="Google Shape;701;g2d9266babce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2" name="Google Shape;702;g2d9266babce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7" name="Shape 707"/>
        <p:cNvGrpSpPr/>
        <p:nvPr/>
      </p:nvGrpSpPr>
      <p:grpSpPr>
        <a:xfrm>
          <a:off x="0" y="0"/>
          <a:ext cx="0" cy="0"/>
          <a:chOff x="0" y="0"/>
          <a:chExt cx="0" cy="0"/>
        </a:xfrm>
      </p:grpSpPr>
      <p:sp>
        <p:nvSpPr>
          <p:cNvPr id="708" name="Google Shape;708;g1efe56907e5_0_2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9" name="Google Shape;709;g1efe56907e5_0_2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6" name="Shape 736"/>
        <p:cNvGrpSpPr/>
        <p:nvPr/>
      </p:nvGrpSpPr>
      <p:grpSpPr>
        <a:xfrm>
          <a:off x="0" y="0"/>
          <a:ext cx="0" cy="0"/>
          <a:chOff x="0" y="0"/>
          <a:chExt cx="0" cy="0"/>
        </a:xfrm>
      </p:grpSpPr>
      <p:sp>
        <p:nvSpPr>
          <p:cNvPr id="737" name="Google Shape;737;g12696e6cde3_1_3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8" name="Google Shape;738;g12696e6cde3_1_3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 name="Shape 265"/>
        <p:cNvGrpSpPr/>
        <p:nvPr/>
      </p:nvGrpSpPr>
      <p:grpSpPr>
        <a:xfrm>
          <a:off x="0" y="0"/>
          <a:ext cx="0" cy="0"/>
          <a:chOff x="0" y="0"/>
          <a:chExt cx="0" cy="0"/>
        </a:xfrm>
      </p:grpSpPr>
      <p:sp>
        <p:nvSpPr>
          <p:cNvPr id="266" name="Google Shape;266;g2dd856de50a_0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7" name="Google Shape;267;g2dd856de50a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0" name="Shape 320"/>
        <p:cNvGrpSpPr/>
        <p:nvPr/>
      </p:nvGrpSpPr>
      <p:grpSpPr>
        <a:xfrm>
          <a:off x="0" y="0"/>
          <a:ext cx="0" cy="0"/>
          <a:chOff x="0" y="0"/>
          <a:chExt cx="0" cy="0"/>
        </a:xfrm>
      </p:grpSpPr>
      <p:sp>
        <p:nvSpPr>
          <p:cNvPr id="321" name="Google Shape;321;g2d9266babce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2" name="Google Shape;322;g2d9266babce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0" name="Shape 330"/>
        <p:cNvGrpSpPr/>
        <p:nvPr/>
      </p:nvGrpSpPr>
      <p:grpSpPr>
        <a:xfrm>
          <a:off x="0" y="0"/>
          <a:ext cx="0" cy="0"/>
          <a:chOff x="0" y="0"/>
          <a:chExt cx="0" cy="0"/>
        </a:xfrm>
      </p:grpSpPr>
      <p:sp>
        <p:nvSpPr>
          <p:cNvPr id="331" name="Google Shape;331;g31d5c4fc8ac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2" name="Google Shape;332;g31d5c4fc8ac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7" name="Shape 337"/>
        <p:cNvGrpSpPr/>
        <p:nvPr/>
      </p:nvGrpSpPr>
      <p:grpSpPr>
        <a:xfrm>
          <a:off x="0" y="0"/>
          <a:ext cx="0" cy="0"/>
          <a:chOff x="0" y="0"/>
          <a:chExt cx="0" cy="0"/>
        </a:xfrm>
      </p:grpSpPr>
      <p:sp>
        <p:nvSpPr>
          <p:cNvPr id="338" name="Google Shape;338;g33749a52e4e_0_3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9" name="Google Shape;339;g33749a52e4e_0_3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This is our distillation based on preliminary reading…</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7" name="Shape 347"/>
        <p:cNvGrpSpPr/>
        <p:nvPr/>
      </p:nvGrpSpPr>
      <p:grpSpPr>
        <a:xfrm>
          <a:off x="0" y="0"/>
          <a:ext cx="0" cy="0"/>
          <a:chOff x="0" y="0"/>
          <a:chExt cx="0" cy="0"/>
        </a:xfrm>
      </p:grpSpPr>
      <p:sp>
        <p:nvSpPr>
          <p:cNvPr id="348" name="Google Shape;348;g33735f50174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9" name="Google Shape;349;g33735f50174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7" name="Shape 397"/>
        <p:cNvGrpSpPr/>
        <p:nvPr/>
      </p:nvGrpSpPr>
      <p:grpSpPr>
        <a:xfrm>
          <a:off x="0" y="0"/>
          <a:ext cx="0" cy="0"/>
          <a:chOff x="0" y="0"/>
          <a:chExt cx="0" cy="0"/>
        </a:xfrm>
      </p:grpSpPr>
      <p:sp>
        <p:nvSpPr>
          <p:cNvPr id="398" name="Google Shape;398;g33749a52e4e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9" name="Google Shape;399;g33749a52e4e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7" name="Shape 407"/>
        <p:cNvGrpSpPr/>
        <p:nvPr/>
      </p:nvGrpSpPr>
      <p:grpSpPr>
        <a:xfrm>
          <a:off x="0" y="0"/>
          <a:ext cx="0" cy="0"/>
          <a:chOff x="0" y="0"/>
          <a:chExt cx="0" cy="0"/>
        </a:xfrm>
      </p:grpSpPr>
      <p:sp>
        <p:nvSpPr>
          <p:cNvPr id="408" name="Google Shape;408;g33749a52e4e_0_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9" name="Google Shape;409;g33749a52e4e_0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1: Text-heavy Body">
  <p:cSld name="CUSTOM_2_2_1">
    <p:spTree>
      <p:nvGrpSpPr>
        <p:cNvPr id="15" name="Shape 15"/>
        <p:cNvGrpSpPr/>
        <p:nvPr/>
      </p:nvGrpSpPr>
      <p:grpSpPr>
        <a:xfrm>
          <a:off x="0" y="0"/>
          <a:ext cx="0" cy="0"/>
          <a:chOff x="0" y="0"/>
          <a:chExt cx="0" cy="0"/>
        </a:xfrm>
      </p:grpSpPr>
      <p:sp>
        <p:nvSpPr>
          <p:cNvPr id="16" name="Google Shape;16;p2"/>
          <p:cNvSpPr txBox="1"/>
          <p:nvPr>
            <p:ph idx="12" type="sldNum"/>
          </p:nvPr>
        </p:nvSpPr>
        <p:spPr>
          <a:xfrm>
            <a:off x="17678699" y="9980025"/>
            <a:ext cx="304500" cy="153900"/>
          </a:xfrm>
          <a:prstGeom prst="rect">
            <a:avLst/>
          </a:prstGeom>
        </p:spPr>
        <p:txBody>
          <a:bodyPr anchorCtr="0" anchor="ctr"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17" name="Google Shape;17;p2"/>
          <p:cNvSpPr txBox="1"/>
          <p:nvPr>
            <p:ph type="title"/>
          </p:nvPr>
        </p:nvSpPr>
        <p:spPr>
          <a:xfrm>
            <a:off x="304500" y="685800"/>
            <a:ext cx="17678700" cy="762000"/>
          </a:xfrm>
          <a:prstGeom prst="rect">
            <a:avLst/>
          </a:prstGeom>
          <a:noFill/>
          <a:ln>
            <a:noFill/>
          </a:ln>
        </p:spPr>
        <p:txBody>
          <a:bodyPr anchorCtr="0" anchor="t" bIns="0" lIns="0" spcFirstLastPara="1" rIns="0" wrap="square" tIns="0">
            <a:noAutofit/>
          </a:bodyPr>
          <a:lstStyle>
            <a:lvl1pPr lvl="0" rtl="0">
              <a:spcBef>
                <a:spcPts val="0"/>
              </a:spcBef>
              <a:spcAft>
                <a:spcPts val="0"/>
              </a:spcAft>
              <a:buClr>
                <a:schemeClr val="dk1"/>
              </a:buClr>
              <a:buSzPts val="4500"/>
              <a:buNone/>
              <a:defRPr sz="4500">
                <a:solidFill>
                  <a:schemeClr val="dk1"/>
                </a:solidFill>
              </a:defRPr>
            </a:lvl1pPr>
            <a:lvl2pPr lvl="1" rtl="0">
              <a:spcBef>
                <a:spcPts val="0"/>
              </a:spcBef>
              <a:spcAft>
                <a:spcPts val="0"/>
              </a:spcAft>
              <a:buClr>
                <a:schemeClr val="dk1"/>
              </a:buClr>
              <a:buSzPts val="5600"/>
              <a:buNone/>
              <a:defRPr sz="5600">
                <a:solidFill>
                  <a:schemeClr val="dk1"/>
                </a:solidFill>
              </a:defRPr>
            </a:lvl2pPr>
            <a:lvl3pPr lvl="2" rtl="0">
              <a:spcBef>
                <a:spcPts val="0"/>
              </a:spcBef>
              <a:spcAft>
                <a:spcPts val="0"/>
              </a:spcAft>
              <a:buClr>
                <a:schemeClr val="dk1"/>
              </a:buClr>
              <a:buSzPts val="5600"/>
              <a:buNone/>
              <a:defRPr sz="5600">
                <a:solidFill>
                  <a:schemeClr val="dk1"/>
                </a:solidFill>
              </a:defRPr>
            </a:lvl3pPr>
            <a:lvl4pPr lvl="3" rtl="0">
              <a:spcBef>
                <a:spcPts val="0"/>
              </a:spcBef>
              <a:spcAft>
                <a:spcPts val="0"/>
              </a:spcAft>
              <a:buClr>
                <a:schemeClr val="dk1"/>
              </a:buClr>
              <a:buSzPts val="5600"/>
              <a:buNone/>
              <a:defRPr sz="5600">
                <a:solidFill>
                  <a:schemeClr val="dk1"/>
                </a:solidFill>
              </a:defRPr>
            </a:lvl4pPr>
            <a:lvl5pPr lvl="4" rtl="0">
              <a:spcBef>
                <a:spcPts val="0"/>
              </a:spcBef>
              <a:spcAft>
                <a:spcPts val="0"/>
              </a:spcAft>
              <a:buClr>
                <a:schemeClr val="dk1"/>
              </a:buClr>
              <a:buSzPts val="5600"/>
              <a:buNone/>
              <a:defRPr sz="5600">
                <a:solidFill>
                  <a:schemeClr val="dk1"/>
                </a:solidFill>
              </a:defRPr>
            </a:lvl5pPr>
            <a:lvl6pPr lvl="5" rtl="0">
              <a:spcBef>
                <a:spcPts val="0"/>
              </a:spcBef>
              <a:spcAft>
                <a:spcPts val="0"/>
              </a:spcAft>
              <a:buClr>
                <a:schemeClr val="dk1"/>
              </a:buClr>
              <a:buSzPts val="5600"/>
              <a:buNone/>
              <a:defRPr sz="5600">
                <a:solidFill>
                  <a:schemeClr val="dk1"/>
                </a:solidFill>
              </a:defRPr>
            </a:lvl6pPr>
            <a:lvl7pPr lvl="6" rtl="0">
              <a:spcBef>
                <a:spcPts val="0"/>
              </a:spcBef>
              <a:spcAft>
                <a:spcPts val="0"/>
              </a:spcAft>
              <a:buClr>
                <a:schemeClr val="dk1"/>
              </a:buClr>
              <a:buSzPts val="5600"/>
              <a:buNone/>
              <a:defRPr sz="5600">
                <a:solidFill>
                  <a:schemeClr val="dk1"/>
                </a:solidFill>
              </a:defRPr>
            </a:lvl7pPr>
            <a:lvl8pPr lvl="7" rtl="0">
              <a:spcBef>
                <a:spcPts val="0"/>
              </a:spcBef>
              <a:spcAft>
                <a:spcPts val="0"/>
              </a:spcAft>
              <a:buClr>
                <a:schemeClr val="dk1"/>
              </a:buClr>
              <a:buSzPts val="5600"/>
              <a:buNone/>
              <a:defRPr sz="5600">
                <a:solidFill>
                  <a:schemeClr val="dk1"/>
                </a:solidFill>
              </a:defRPr>
            </a:lvl8pPr>
            <a:lvl9pPr lvl="8" rtl="0">
              <a:spcBef>
                <a:spcPts val="0"/>
              </a:spcBef>
              <a:spcAft>
                <a:spcPts val="0"/>
              </a:spcAft>
              <a:buClr>
                <a:schemeClr val="dk1"/>
              </a:buClr>
              <a:buSzPts val="5600"/>
              <a:buNone/>
              <a:defRPr sz="5600">
                <a:solidFill>
                  <a:schemeClr val="dk1"/>
                </a:solidFill>
              </a:defRPr>
            </a:lvl9pPr>
          </a:lstStyle>
          <a:p/>
        </p:txBody>
      </p:sp>
      <p:sp>
        <p:nvSpPr>
          <p:cNvPr id="18" name="Google Shape;18;p2"/>
          <p:cNvSpPr txBox="1"/>
          <p:nvPr>
            <p:ph idx="1" type="subTitle"/>
          </p:nvPr>
        </p:nvSpPr>
        <p:spPr>
          <a:xfrm>
            <a:off x="1676400" y="1828825"/>
            <a:ext cx="16306800" cy="457200"/>
          </a:xfrm>
          <a:prstGeom prst="rect">
            <a:avLst/>
          </a:prstGeom>
          <a:noFill/>
          <a:ln>
            <a:noFill/>
          </a:ln>
        </p:spPr>
        <p:txBody>
          <a:bodyPr anchorCtr="0" anchor="t" bIns="0" lIns="0" spcFirstLastPara="1" rIns="0" wrap="square" tIns="0">
            <a:noAutofit/>
          </a:bodyPr>
          <a:lstStyle>
            <a:lvl1pPr lvl="0" rtl="0">
              <a:spcBef>
                <a:spcPts val="0"/>
              </a:spcBef>
              <a:spcAft>
                <a:spcPts val="0"/>
              </a:spcAft>
              <a:buClr>
                <a:schemeClr val="dk1"/>
              </a:buClr>
              <a:buSzPts val="3000"/>
              <a:buNone/>
              <a:defRPr b="1" sz="3000">
                <a:solidFill>
                  <a:schemeClr val="dk1"/>
                </a:solidFill>
              </a:defRPr>
            </a:lvl1pPr>
            <a:lvl2pPr lvl="1" rtl="0">
              <a:spcBef>
                <a:spcPts val="0"/>
              </a:spcBef>
              <a:spcAft>
                <a:spcPts val="0"/>
              </a:spcAft>
              <a:buClr>
                <a:srgbClr val="666666"/>
              </a:buClr>
              <a:buSzPts val="3000"/>
              <a:buNone/>
              <a:defRPr b="1" sz="3000">
                <a:solidFill>
                  <a:srgbClr val="666666"/>
                </a:solidFill>
              </a:defRPr>
            </a:lvl2pPr>
            <a:lvl3pPr lvl="2" rtl="0">
              <a:spcBef>
                <a:spcPts val="0"/>
              </a:spcBef>
              <a:spcAft>
                <a:spcPts val="0"/>
              </a:spcAft>
              <a:buClr>
                <a:srgbClr val="666666"/>
              </a:buClr>
              <a:buSzPts val="3000"/>
              <a:buNone/>
              <a:defRPr b="1" sz="3000">
                <a:solidFill>
                  <a:srgbClr val="666666"/>
                </a:solidFill>
              </a:defRPr>
            </a:lvl3pPr>
            <a:lvl4pPr lvl="3" rtl="0">
              <a:spcBef>
                <a:spcPts val="0"/>
              </a:spcBef>
              <a:spcAft>
                <a:spcPts val="0"/>
              </a:spcAft>
              <a:buClr>
                <a:srgbClr val="666666"/>
              </a:buClr>
              <a:buSzPts val="3000"/>
              <a:buNone/>
              <a:defRPr b="1" sz="3000">
                <a:solidFill>
                  <a:srgbClr val="666666"/>
                </a:solidFill>
              </a:defRPr>
            </a:lvl4pPr>
            <a:lvl5pPr lvl="4" rtl="0">
              <a:spcBef>
                <a:spcPts val="0"/>
              </a:spcBef>
              <a:spcAft>
                <a:spcPts val="0"/>
              </a:spcAft>
              <a:buClr>
                <a:srgbClr val="666666"/>
              </a:buClr>
              <a:buSzPts val="3000"/>
              <a:buNone/>
              <a:defRPr b="1" sz="3000">
                <a:solidFill>
                  <a:srgbClr val="666666"/>
                </a:solidFill>
              </a:defRPr>
            </a:lvl5pPr>
            <a:lvl6pPr lvl="5" rtl="0">
              <a:spcBef>
                <a:spcPts val="0"/>
              </a:spcBef>
              <a:spcAft>
                <a:spcPts val="0"/>
              </a:spcAft>
              <a:buClr>
                <a:srgbClr val="666666"/>
              </a:buClr>
              <a:buSzPts val="3000"/>
              <a:buNone/>
              <a:defRPr b="1" sz="3000">
                <a:solidFill>
                  <a:srgbClr val="666666"/>
                </a:solidFill>
              </a:defRPr>
            </a:lvl6pPr>
            <a:lvl7pPr lvl="6" rtl="0">
              <a:spcBef>
                <a:spcPts val="0"/>
              </a:spcBef>
              <a:spcAft>
                <a:spcPts val="0"/>
              </a:spcAft>
              <a:buClr>
                <a:srgbClr val="666666"/>
              </a:buClr>
              <a:buSzPts val="3000"/>
              <a:buNone/>
              <a:defRPr b="1" sz="3000">
                <a:solidFill>
                  <a:srgbClr val="666666"/>
                </a:solidFill>
              </a:defRPr>
            </a:lvl7pPr>
            <a:lvl8pPr lvl="7" rtl="0">
              <a:spcBef>
                <a:spcPts val="0"/>
              </a:spcBef>
              <a:spcAft>
                <a:spcPts val="0"/>
              </a:spcAft>
              <a:buClr>
                <a:srgbClr val="666666"/>
              </a:buClr>
              <a:buSzPts val="3000"/>
              <a:buNone/>
              <a:defRPr b="1" sz="3000">
                <a:solidFill>
                  <a:srgbClr val="666666"/>
                </a:solidFill>
              </a:defRPr>
            </a:lvl8pPr>
            <a:lvl9pPr lvl="8" rtl="0">
              <a:spcBef>
                <a:spcPts val="0"/>
              </a:spcBef>
              <a:spcAft>
                <a:spcPts val="0"/>
              </a:spcAft>
              <a:buClr>
                <a:srgbClr val="666666"/>
              </a:buClr>
              <a:buSzPts val="3000"/>
              <a:buNone/>
              <a:defRPr b="1" sz="3000">
                <a:solidFill>
                  <a:srgbClr val="666666"/>
                </a:solidFill>
              </a:defRPr>
            </a:lvl9pPr>
          </a:lstStyle>
          <a:p/>
        </p:txBody>
      </p:sp>
      <p:sp>
        <p:nvSpPr>
          <p:cNvPr id="19" name="Google Shape;19;p2"/>
          <p:cNvSpPr txBox="1"/>
          <p:nvPr>
            <p:ph idx="2" type="body"/>
          </p:nvPr>
        </p:nvSpPr>
        <p:spPr>
          <a:xfrm>
            <a:off x="1676400" y="2743225"/>
            <a:ext cx="14934900" cy="7087200"/>
          </a:xfrm>
          <a:prstGeom prst="rect">
            <a:avLst/>
          </a:prstGeom>
          <a:noFill/>
          <a:ln>
            <a:noFill/>
          </a:ln>
        </p:spPr>
        <p:txBody>
          <a:bodyPr anchorCtr="0" anchor="t" bIns="0" lIns="0" spcFirstLastPara="1" rIns="0" wrap="square" tIns="0">
            <a:spAutoFit/>
          </a:bodyPr>
          <a:lstStyle>
            <a:lvl1pPr indent="-419100" lvl="0" marL="457200" rtl="0">
              <a:spcBef>
                <a:spcPts val="0"/>
              </a:spcBef>
              <a:spcAft>
                <a:spcPts val="0"/>
              </a:spcAft>
              <a:buClr>
                <a:srgbClr val="000000"/>
              </a:buClr>
              <a:buSzPts val="3000"/>
              <a:buChar char="●"/>
              <a:defRPr sz="3000">
                <a:solidFill>
                  <a:srgbClr val="000000"/>
                </a:solidFill>
              </a:defRPr>
            </a:lvl1pPr>
            <a:lvl2pPr indent="-419100" lvl="1" marL="914400" rtl="0">
              <a:spcBef>
                <a:spcPts val="0"/>
              </a:spcBef>
              <a:spcAft>
                <a:spcPts val="0"/>
              </a:spcAft>
              <a:buClr>
                <a:srgbClr val="000000"/>
              </a:buClr>
              <a:buSzPts val="3000"/>
              <a:buChar char="○"/>
              <a:defRPr sz="3000">
                <a:solidFill>
                  <a:srgbClr val="000000"/>
                </a:solidFill>
              </a:defRPr>
            </a:lvl2pPr>
            <a:lvl3pPr indent="-419100" lvl="2" marL="1371600" rtl="0">
              <a:spcBef>
                <a:spcPts val="0"/>
              </a:spcBef>
              <a:spcAft>
                <a:spcPts val="0"/>
              </a:spcAft>
              <a:buClr>
                <a:srgbClr val="000000"/>
              </a:buClr>
              <a:buSzPts val="3000"/>
              <a:buChar char="■"/>
              <a:defRPr sz="3000">
                <a:solidFill>
                  <a:srgbClr val="000000"/>
                </a:solidFill>
              </a:defRPr>
            </a:lvl3pPr>
            <a:lvl4pPr indent="-419100" lvl="3" marL="1828800" rtl="0">
              <a:spcBef>
                <a:spcPts val="0"/>
              </a:spcBef>
              <a:spcAft>
                <a:spcPts val="0"/>
              </a:spcAft>
              <a:buClr>
                <a:srgbClr val="000000"/>
              </a:buClr>
              <a:buSzPts val="3000"/>
              <a:buChar char="●"/>
              <a:defRPr sz="3000">
                <a:solidFill>
                  <a:srgbClr val="000000"/>
                </a:solidFill>
              </a:defRPr>
            </a:lvl4pPr>
            <a:lvl5pPr indent="-419100" lvl="4" marL="2286000" rtl="0">
              <a:spcBef>
                <a:spcPts val="0"/>
              </a:spcBef>
              <a:spcAft>
                <a:spcPts val="0"/>
              </a:spcAft>
              <a:buClr>
                <a:srgbClr val="000000"/>
              </a:buClr>
              <a:buSzPts val="3000"/>
              <a:buChar char="○"/>
              <a:defRPr sz="3000">
                <a:solidFill>
                  <a:srgbClr val="000000"/>
                </a:solidFill>
              </a:defRPr>
            </a:lvl5pPr>
            <a:lvl6pPr indent="-419100" lvl="5" marL="2743200" rtl="0">
              <a:spcBef>
                <a:spcPts val="0"/>
              </a:spcBef>
              <a:spcAft>
                <a:spcPts val="0"/>
              </a:spcAft>
              <a:buClr>
                <a:srgbClr val="000000"/>
              </a:buClr>
              <a:buSzPts val="3000"/>
              <a:buChar char="■"/>
              <a:defRPr sz="3000">
                <a:solidFill>
                  <a:srgbClr val="000000"/>
                </a:solidFill>
              </a:defRPr>
            </a:lvl6pPr>
            <a:lvl7pPr indent="-419100" lvl="6" marL="3200400" rtl="0">
              <a:spcBef>
                <a:spcPts val="0"/>
              </a:spcBef>
              <a:spcAft>
                <a:spcPts val="0"/>
              </a:spcAft>
              <a:buClr>
                <a:srgbClr val="000000"/>
              </a:buClr>
              <a:buSzPts val="3000"/>
              <a:buChar char="●"/>
              <a:defRPr sz="3000">
                <a:solidFill>
                  <a:srgbClr val="000000"/>
                </a:solidFill>
              </a:defRPr>
            </a:lvl7pPr>
            <a:lvl8pPr indent="-419100" lvl="7" marL="3657600" rtl="0">
              <a:spcBef>
                <a:spcPts val="0"/>
              </a:spcBef>
              <a:spcAft>
                <a:spcPts val="0"/>
              </a:spcAft>
              <a:buClr>
                <a:srgbClr val="000000"/>
              </a:buClr>
              <a:buSzPts val="3000"/>
              <a:buChar char="○"/>
              <a:defRPr sz="3000">
                <a:solidFill>
                  <a:srgbClr val="000000"/>
                </a:solidFill>
              </a:defRPr>
            </a:lvl8pPr>
            <a:lvl9pPr indent="-419100" lvl="8" marL="4114800" rtl="0">
              <a:spcBef>
                <a:spcPts val="0"/>
              </a:spcBef>
              <a:spcAft>
                <a:spcPts val="0"/>
              </a:spcAft>
              <a:buClr>
                <a:srgbClr val="000000"/>
              </a:buClr>
              <a:buSzPts val="3000"/>
              <a:buChar char="■"/>
              <a:defRPr sz="3000">
                <a:solidFill>
                  <a:srgbClr val="000000"/>
                </a:solidFill>
              </a:defRPr>
            </a:lvl9pPr>
          </a:lstStyle>
          <a:p/>
        </p:txBody>
      </p:sp>
    </p:spTree>
  </p:cSld>
  <p:clrMapOvr>
    <a:masterClrMapping/>
  </p:clrMapOvr>
  <p:extLst>
    <p:ext uri="{DCECCB84-F9BA-43D5-87BE-67443E8EF086}">
      <p15:sldGuideLst>
        <p15:guide id="1" orient="horz" pos="912">
          <p15:clr>
            <a:schemeClr val="dk2"/>
          </p15:clr>
        </p15:guide>
        <p15:guide id="2" orient="horz" pos="1152">
          <p15:clr>
            <a:schemeClr val="accent4"/>
          </p15:clr>
        </p15:guide>
        <p15:guide id="3" orient="horz" pos="1440">
          <p15:clr>
            <a:schemeClr val="dk2"/>
          </p15:clr>
        </p15:guide>
        <p15:guide id="4" pos="5568">
          <p15:clr>
            <a:schemeClr val="lt2"/>
          </p15:clr>
        </p15:guide>
        <p15:guide id="5" pos="5952">
          <p15:clr>
            <a:schemeClr val="lt2"/>
          </p15:clr>
        </p15:guide>
        <p15:guide id="6" pos="1056">
          <p15:clr>
            <a:schemeClr val="dk2"/>
          </p15:clr>
        </p15:guide>
        <p15:guide id="7" pos="10464">
          <p15:clr>
            <a:schemeClr val="dk2"/>
          </p15:clr>
        </p15:guide>
        <p15:guide id="8" orient="horz" pos="1728">
          <p15:clr>
            <a:schemeClr val="dk2"/>
          </p15:clr>
        </p15:guide>
      </p15:sldGuideLst>
    </p:ext>
  </p:extLst>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2: Image Grid without Text">
  <p:cSld name="CUSTOM_3_1">
    <p:spTree>
      <p:nvGrpSpPr>
        <p:cNvPr id="96" name="Shape 96"/>
        <p:cNvGrpSpPr/>
        <p:nvPr/>
      </p:nvGrpSpPr>
      <p:grpSpPr>
        <a:xfrm>
          <a:off x="0" y="0"/>
          <a:ext cx="0" cy="0"/>
          <a:chOff x="0" y="0"/>
          <a:chExt cx="0" cy="0"/>
        </a:xfrm>
      </p:grpSpPr>
      <p:sp>
        <p:nvSpPr>
          <p:cNvPr id="97" name="Google Shape;97;p11"/>
          <p:cNvSpPr txBox="1"/>
          <p:nvPr>
            <p:ph idx="12" type="sldNum"/>
          </p:nvPr>
        </p:nvSpPr>
        <p:spPr>
          <a:xfrm>
            <a:off x="17678699" y="9980025"/>
            <a:ext cx="304500" cy="153900"/>
          </a:xfrm>
          <a:prstGeom prst="rect">
            <a:avLst/>
          </a:prstGeom>
        </p:spPr>
        <p:txBody>
          <a:bodyPr anchorCtr="0" anchor="ctr"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98" name="Google Shape;98;p11"/>
          <p:cNvSpPr/>
          <p:nvPr>
            <p:ph idx="2" type="pic"/>
          </p:nvPr>
        </p:nvSpPr>
        <p:spPr>
          <a:xfrm>
            <a:off x="304800" y="685800"/>
            <a:ext cx="3413700" cy="2946600"/>
          </a:xfrm>
          <a:prstGeom prst="rect">
            <a:avLst/>
          </a:prstGeom>
          <a:noFill/>
          <a:ln>
            <a:noFill/>
          </a:ln>
        </p:spPr>
      </p:sp>
      <p:sp>
        <p:nvSpPr>
          <p:cNvPr id="99" name="Google Shape;99;p11"/>
          <p:cNvSpPr/>
          <p:nvPr>
            <p:ph idx="3" type="pic"/>
          </p:nvPr>
        </p:nvSpPr>
        <p:spPr>
          <a:xfrm>
            <a:off x="304800" y="3784775"/>
            <a:ext cx="3413700" cy="2946600"/>
          </a:xfrm>
          <a:prstGeom prst="rect">
            <a:avLst/>
          </a:prstGeom>
          <a:noFill/>
          <a:ln>
            <a:noFill/>
          </a:ln>
        </p:spPr>
      </p:sp>
      <p:sp>
        <p:nvSpPr>
          <p:cNvPr id="100" name="Google Shape;100;p11"/>
          <p:cNvSpPr/>
          <p:nvPr>
            <p:ph idx="4" type="pic"/>
          </p:nvPr>
        </p:nvSpPr>
        <p:spPr>
          <a:xfrm>
            <a:off x="304800" y="6883750"/>
            <a:ext cx="3413700" cy="2946600"/>
          </a:xfrm>
          <a:prstGeom prst="rect">
            <a:avLst/>
          </a:prstGeom>
          <a:noFill/>
          <a:ln>
            <a:noFill/>
          </a:ln>
        </p:spPr>
      </p:sp>
      <p:sp>
        <p:nvSpPr>
          <p:cNvPr id="101" name="Google Shape;101;p11"/>
          <p:cNvSpPr/>
          <p:nvPr>
            <p:ph idx="5" type="pic"/>
          </p:nvPr>
        </p:nvSpPr>
        <p:spPr>
          <a:xfrm>
            <a:off x="3871000" y="685800"/>
            <a:ext cx="3413700" cy="2946600"/>
          </a:xfrm>
          <a:prstGeom prst="rect">
            <a:avLst/>
          </a:prstGeom>
          <a:noFill/>
          <a:ln>
            <a:noFill/>
          </a:ln>
        </p:spPr>
      </p:sp>
      <p:sp>
        <p:nvSpPr>
          <p:cNvPr id="102" name="Google Shape;102;p11"/>
          <p:cNvSpPr/>
          <p:nvPr>
            <p:ph idx="6" type="pic"/>
          </p:nvPr>
        </p:nvSpPr>
        <p:spPr>
          <a:xfrm>
            <a:off x="3871000" y="3784775"/>
            <a:ext cx="3413700" cy="2946600"/>
          </a:xfrm>
          <a:prstGeom prst="rect">
            <a:avLst/>
          </a:prstGeom>
          <a:noFill/>
          <a:ln>
            <a:noFill/>
          </a:ln>
        </p:spPr>
      </p:sp>
      <p:sp>
        <p:nvSpPr>
          <p:cNvPr id="103" name="Google Shape;103;p11"/>
          <p:cNvSpPr/>
          <p:nvPr>
            <p:ph idx="7" type="pic"/>
          </p:nvPr>
        </p:nvSpPr>
        <p:spPr>
          <a:xfrm>
            <a:off x="3871000" y="6883750"/>
            <a:ext cx="3413700" cy="2946600"/>
          </a:xfrm>
          <a:prstGeom prst="rect">
            <a:avLst/>
          </a:prstGeom>
          <a:noFill/>
          <a:ln>
            <a:noFill/>
          </a:ln>
        </p:spPr>
      </p:sp>
      <p:sp>
        <p:nvSpPr>
          <p:cNvPr id="104" name="Google Shape;104;p11"/>
          <p:cNvSpPr/>
          <p:nvPr>
            <p:ph idx="8" type="pic"/>
          </p:nvPr>
        </p:nvSpPr>
        <p:spPr>
          <a:xfrm>
            <a:off x="7437175" y="685800"/>
            <a:ext cx="3413700" cy="2946600"/>
          </a:xfrm>
          <a:prstGeom prst="rect">
            <a:avLst/>
          </a:prstGeom>
          <a:noFill/>
          <a:ln>
            <a:noFill/>
          </a:ln>
        </p:spPr>
      </p:sp>
      <p:sp>
        <p:nvSpPr>
          <p:cNvPr id="105" name="Google Shape;105;p11"/>
          <p:cNvSpPr/>
          <p:nvPr>
            <p:ph idx="9" type="pic"/>
          </p:nvPr>
        </p:nvSpPr>
        <p:spPr>
          <a:xfrm>
            <a:off x="7437175" y="3784775"/>
            <a:ext cx="3413700" cy="2946600"/>
          </a:xfrm>
          <a:prstGeom prst="rect">
            <a:avLst/>
          </a:prstGeom>
          <a:noFill/>
          <a:ln>
            <a:noFill/>
          </a:ln>
        </p:spPr>
      </p:sp>
      <p:sp>
        <p:nvSpPr>
          <p:cNvPr id="106" name="Google Shape;106;p11"/>
          <p:cNvSpPr/>
          <p:nvPr>
            <p:ph idx="13" type="pic"/>
          </p:nvPr>
        </p:nvSpPr>
        <p:spPr>
          <a:xfrm>
            <a:off x="7437175" y="6883750"/>
            <a:ext cx="3413700" cy="2946600"/>
          </a:xfrm>
          <a:prstGeom prst="rect">
            <a:avLst/>
          </a:prstGeom>
          <a:noFill/>
          <a:ln>
            <a:noFill/>
          </a:ln>
        </p:spPr>
      </p:sp>
      <p:sp>
        <p:nvSpPr>
          <p:cNvPr id="107" name="Google Shape;107;p11"/>
          <p:cNvSpPr/>
          <p:nvPr>
            <p:ph idx="14" type="pic"/>
          </p:nvPr>
        </p:nvSpPr>
        <p:spPr>
          <a:xfrm>
            <a:off x="11003350" y="685800"/>
            <a:ext cx="3413700" cy="2946600"/>
          </a:xfrm>
          <a:prstGeom prst="rect">
            <a:avLst/>
          </a:prstGeom>
          <a:noFill/>
          <a:ln>
            <a:noFill/>
          </a:ln>
        </p:spPr>
      </p:sp>
      <p:sp>
        <p:nvSpPr>
          <p:cNvPr id="108" name="Google Shape;108;p11"/>
          <p:cNvSpPr/>
          <p:nvPr>
            <p:ph idx="15" type="pic"/>
          </p:nvPr>
        </p:nvSpPr>
        <p:spPr>
          <a:xfrm>
            <a:off x="11003350" y="3784775"/>
            <a:ext cx="3413700" cy="2946600"/>
          </a:xfrm>
          <a:prstGeom prst="rect">
            <a:avLst/>
          </a:prstGeom>
          <a:noFill/>
          <a:ln>
            <a:noFill/>
          </a:ln>
        </p:spPr>
      </p:sp>
      <p:sp>
        <p:nvSpPr>
          <p:cNvPr id="109" name="Google Shape;109;p11"/>
          <p:cNvSpPr/>
          <p:nvPr>
            <p:ph idx="16" type="pic"/>
          </p:nvPr>
        </p:nvSpPr>
        <p:spPr>
          <a:xfrm>
            <a:off x="11003350" y="6883750"/>
            <a:ext cx="3413700" cy="2946600"/>
          </a:xfrm>
          <a:prstGeom prst="rect">
            <a:avLst/>
          </a:prstGeom>
          <a:noFill/>
          <a:ln>
            <a:noFill/>
          </a:ln>
        </p:spPr>
      </p:sp>
      <p:sp>
        <p:nvSpPr>
          <p:cNvPr id="110" name="Google Shape;110;p11"/>
          <p:cNvSpPr/>
          <p:nvPr>
            <p:ph idx="17" type="pic"/>
          </p:nvPr>
        </p:nvSpPr>
        <p:spPr>
          <a:xfrm>
            <a:off x="14569500" y="685800"/>
            <a:ext cx="3413700" cy="2946600"/>
          </a:xfrm>
          <a:prstGeom prst="rect">
            <a:avLst/>
          </a:prstGeom>
          <a:noFill/>
          <a:ln>
            <a:noFill/>
          </a:ln>
        </p:spPr>
      </p:sp>
      <p:sp>
        <p:nvSpPr>
          <p:cNvPr id="111" name="Google Shape;111;p11"/>
          <p:cNvSpPr/>
          <p:nvPr>
            <p:ph idx="18" type="pic"/>
          </p:nvPr>
        </p:nvSpPr>
        <p:spPr>
          <a:xfrm>
            <a:off x="14569500" y="3784775"/>
            <a:ext cx="3413700" cy="2946600"/>
          </a:xfrm>
          <a:prstGeom prst="rect">
            <a:avLst/>
          </a:prstGeom>
          <a:noFill/>
          <a:ln>
            <a:noFill/>
          </a:ln>
        </p:spPr>
      </p:sp>
      <p:sp>
        <p:nvSpPr>
          <p:cNvPr id="112" name="Google Shape;112;p11"/>
          <p:cNvSpPr/>
          <p:nvPr>
            <p:ph idx="19" type="pic"/>
          </p:nvPr>
        </p:nvSpPr>
        <p:spPr>
          <a:xfrm>
            <a:off x="14569500" y="6883750"/>
            <a:ext cx="3413700" cy="2946600"/>
          </a:xfrm>
          <a:prstGeom prst="rect">
            <a:avLst/>
          </a:prstGeom>
          <a:noFill/>
          <a:ln>
            <a:noFill/>
          </a:ln>
        </p:spPr>
      </p:sp>
    </p:spTree>
  </p:cSld>
  <p:clrMapOvr>
    <a:masterClrMapping/>
  </p:clrMapOvr>
  <p:extLst>
    <p:ext uri="{DCECCB84-F9BA-43D5-87BE-67443E8EF086}">
      <p15:sldGuideLst>
        <p15:guide id="1" orient="horz" pos="3240">
          <p15:clr>
            <a:schemeClr val="dk2"/>
          </p15:clr>
        </p15:guide>
      </p15:sldGuideLst>
    </p:ext>
  </p:extLst>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3: Full-bleed image with Caption">
  <p:cSld name="SECTION_HEADER_1_1_1_1_1">
    <p:spTree>
      <p:nvGrpSpPr>
        <p:cNvPr id="113" name="Shape 113"/>
        <p:cNvGrpSpPr/>
        <p:nvPr/>
      </p:nvGrpSpPr>
      <p:grpSpPr>
        <a:xfrm>
          <a:off x="0" y="0"/>
          <a:ext cx="0" cy="0"/>
          <a:chOff x="0" y="0"/>
          <a:chExt cx="0" cy="0"/>
        </a:xfrm>
      </p:grpSpPr>
      <p:sp>
        <p:nvSpPr>
          <p:cNvPr id="114" name="Google Shape;114;p12"/>
          <p:cNvSpPr/>
          <p:nvPr>
            <p:ph idx="2" type="pic"/>
          </p:nvPr>
        </p:nvSpPr>
        <p:spPr>
          <a:xfrm>
            <a:off x="0" y="0"/>
            <a:ext cx="18288000" cy="10287000"/>
          </a:xfrm>
          <a:prstGeom prst="rect">
            <a:avLst/>
          </a:prstGeom>
          <a:noFill/>
          <a:ln>
            <a:noFill/>
          </a:ln>
        </p:spPr>
      </p:sp>
      <p:sp>
        <p:nvSpPr>
          <p:cNvPr id="115" name="Google Shape;115;p12"/>
          <p:cNvSpPr txBox="1"/>
          <p:nvPr>
            <p:ph idx="12" type="sldNum"/>
          </p:nvPr>
        </p:nvSpPr>
        <p:spPr>
          <a:xfrm>
            <a:off x="17678699" y="9980025"/>
            <a:ext cx="304500" cy="153900"/>
          </a:xfrm>
          <a:prstGeom prst="rect">
            <a:avLst/>
          </a:prstGeom>
        </p:spPr>
        <p:txBody>
          <a:bodyPr anchorCtr="0" anchor="ctr"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116" name="Google Shape;116;p12"/>
          <p:cNvSpPr txBox="1"/>
          <p:nvPr>
            <p:ph idx="1" type="subTitle"/>
          </p:nvPr>
        </p:nvSpPr>
        <p:spPr>
          <a:xfrm>
            <a:off x="304800" y="9980025"/>
            <a:ext cx="8839200" cy="259800"/>
          </a:xfrm>
          <a:prstGeom prst="rect">
            <a:avLst/>
          </a:prstGeom>
          <a:noFill/>
          <a:ln>
            <a:noFill/>
          </a:ln>
        </p:spPr>
        <p:txBody>
          <a:bodyPr anchorCtr="0" anchor="t" bIns="0" lIns="0" spcFirstLastPara="1" rIns="0" wrap="square" tIns="0">
            <a:spAutoFit/>
          </a:bodyPr>
          <a:lstStyle>
            <a:lvl1pPr lvl="0" rtl="0">
              <a:spcBef>
                <a:spcPts val="0"/>
              </a:spcBef>
              <a:spcAft>
                <a:spcPts val="0"/>
              </a:spcAft>
              <a:buClr>
                <a:schemeClr val="dk1"/>
              </a:buClr>
              <a:buSzPts val="1200"/>
              <a:buNone/>
              <a:defRPr sz="1200">
                <a:solidFill>
                  <a:schemeClr val="dk1"/>
                </a:solidFill>
              </a:defRPr>
            </a:lvl1pPr>
            <a:lvl2pPr lvl="1" rtl="0">
              <a:spcBef>
                <a:spcPts val="0"/>
              </a:spcBef>
              <a:spcAft>
                <a:spcPts val="0"/>
              </a:spcAft>
              <a:buClr>
                <a:schemeClr val="dk1"/>
              </a:buClr>
              <a:buSzPts val="1200"/>
              <a:buNone/>
              <a:defRPr sz="1200">
                <a:solidFill>
                  <a:schemeClr val="dk1"/>
                </a:solidFill>
              </a:defRPr>
            </a:lvl2pPr>
            <a:lvl3pPr lvl="2" rtl="0">
              <a:spcBef>
                <a:spcPts val="0"/>
              </a:spcBef>
              <a:spcAft>
                <a:spcPts val="0"/>
              </a:spcAft>
              <a:buClr>
                <a:schemeClr val="dk1"/>
              </a:buClr>
              <a:buSzPts val="1200"/>
              <a:buNone/>
              <a:defRPr sz="1200">
                <a:solidFill>
                  <a:schemeClr val="dk1"/>
                </a:solidFill>
              </a:defRPr>
            </a:lvl3pPr>
            <a:lvl4pPr lvl="3" rtl="0">
              <a:spcBef>
                <a:spcPts val="0"/>
              </a:spcBef>
              <a:spcAft>
                <a:spcPts val="0"/>
              </a:spcAft>
              <a:buClr>
                <a:schemeClr val="dk1"/>
              </a:buClr>
              <a:buSzPts val="1200"/>
              <a:buNone/>
              <a:defRPr sz="1200">
                <a:solidFill>
                  <a:schemeClr val="dk1"/>
                </a:solidFill>
              </a:defRPr>
            </a:lvl4pPr>
            <a:lvl5pPr lvl="4" rtl="0">
              <a:spcBef>
                <a:spcPts val="0"/>
              </a:spcBef>
              <a:spcAft>
                <a:spcPts val="0"/>
              </a:spcAft>
              <a:buClr>
                <a:schemeClr val="dk1"/>
              </a:buClr>
              <a:buSzPts val="1200"/>
              <a:buNone/>
              <a:defRPr sz="1200">
                <a:solidFill>
                  <a:schemeClr val="dk1"/>
                </a:solidFill>
              </a:defRPr>
            </a:lvl5pPr>
            <a:lvl6pPr lvl="5" rtl="0">
              <a:spcBef>
                <a:spcPts val="0"/>
              </a:spcBef>
              <a:spcAft>
                <a:spcPts val="0"/>
              </a:spcAft>
              <a:buClr>
                <a:schemeClr val="dk1"/>
              </a:buClr>
              <a:buSzPts val="1200"/>
              <a:buNone/>
              <a:defRPr sz="1200">
                <a:solidFill>
                  <a:schemeClr val="dk1"/>
                </a:solidFill>
              </a:defRPr>
            </a:lvl6pPr>
            <a:lvl7pPr lvl="6" rtl="0">
              <a:spcBef>
                <a:spcPts val="0"/>
              </a:spcBef>
              <a:spcAft>
                <a:spcPts val="0"/>
              </a:spcAft>
              <a:buClr>
                <a:schemeClr val="dk1"/>
              </a:buClr>
              <a:buSzPts val="1200"/>
              <a:buNone/>
              <a:defRPr sz="1200">
                <a:solidFill>
                  <a:schemeClr val="dk1"/>
                </a:solidFill>
              </a:defRPr>
            </a:lvl7pPr>
            <a:lvl8pPr lvl="7" rtl="0">
              <a:spcBef>
                <a:spcPts val="0"/>
              </a:spcBef>
              <a:spcAft>
                <a:spcPts val="0"/>
              </a:spcAft>
              <a:buClr>
                <a:schemeClr val="dk1"/>
              </a:buClr>
              <a:buSzPts val="1200"/>
              <a:buNone/>
              <a:defRPr sz="1200">
                <a:solidFill>
                  <a:schemeClr val="dk1"/>
                </a:solidFill>
              </a:defRPr>
            </a:lvl8pPr>
            <a:lvl9pPr lvl="8" rtl="0">
              <a:spcBef>
                <a:spcPts val="0"/>
              </a:spcBef>
              <a:spcAft>
                <a:spcPts val="0"/>
              </a:spcAft>
              <a:buClr>
                <a:schemeClr val="dk1"/>
              </a:buClr>
              <a:buSzPts val="1200"/>
              <a:buNone/>
              <a:defRPr sz="1200">
                <a:solidFill>
                  <a:schemeClr val="dk1"/>
                </a:solidFill>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1: Agenda/Key Takeaways">
  <p:cSld name="CUSTOM_2_3">
    <p:spTree>
      <p:nvGrpSpPr>
        <p:cNvPr id="117" name="Shape 117"/>
        <p:cNvGrpSpPr/>
        <p:nvPr/>
      </p:nvGrpSpPr>
      <p:grpSpPr>
        <a:xfrm>
          <a:off x="0" y="0"/>
          <a:ext cx="0" cy="0"/>
          <a:chOff x="0" y="0"/>
          <a:chExt cx="0" cy="0"/>
        </a:xfrm>
      </p:grpSpPr>
      <p:sp>
        <p:nvSpPr>
          <p:cNvPr id="118" name="Google Shape;118;p13"/>
          <p:cNvSpPr txBox="1"/>
          <p:nvPr>
            <p:ph idx="12" type="sldNum"/>
          </p:nvPr>
        </p:nvSpPr>
        <p:spPr>
          <a:xfrm>
            <a:off x="17678699" y="9980025"/>
            <a:ext cx="304500" cy="153900"/>
          </a:xfrm>
          <a:prstGeom prst="rect">
            <a:avLst/>
          </a:prstGeom>
        </p:spPr>
        <p:txBody>
          <a:bodyPr anchorCtr="0" anchor="ctr"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119" name="Google Shape;119;p13"/>
          <p:cNvSpPr txBox="1"/>
          <p:nvPr>
            <p:ph type="title"/>
          </p:nvPr>
        </p:nvSpPr>
        <p:spPr>
          <a:xfrm>
            <a:off x="304800" y="685675"/>
            <a:ext cx="17678400" cy="914400"/>
          </a:xfrm>
          <a:prstGeom prst="rect">
            <a:avLst/>
          </a:prstGeom>
          <a:noFill/>
          <a:ln>
            <a:noFill/>
          </a:ln>
        </p:spPr>
        <p:txBody>
          <a:bodyPr anchorCtr="0" anchor="t" bIns="0" lIns="0" spcFirstLastPara="1" rIns="0" wrap="square" tIns="0">
            <a:noAutofit/>
          </a:bodyPr>
          <a:lstStyle>
            <a:lvl1pPr lvl="0" rtl="0">
              <a:spcBef>
                <a:spcPts val="0"/>
              </a:spcBef>
              <a:spcAft>
                <a:spcPts val="0"/>
              </a:spcAft>
              <a:buClr>
                <a:schemeClr val="dk1"/>
              </a:buClr>
              <a:buSzPts val="4500"/>
              <a:buNone/>
              <a:defRPr sz="4500">
                <a:solidFill>
                  <a:schemeClr val="dk1"/>
                </a:solidFill>
              </a:defRPr>
            </a:lvl1pPr>
            <a:lvl2pPr lvl="1" rtl="0">
              <a:spcBef>
                <a:spcPts val="0"/>
              </a:spcBef>
              <a:spcAft>
                <a:spcPts val="0"/>
              </a:spcAft>
              <a:buClr>
                <a:schemeClr val="dk1"/>
              </a:buClr>
              <a:buSzPts val="5600"/>
              <a:buNone/>
              <a:defRPr sz="5600">
                <a:solidFill>
                  <a:schemeClr val="dk1"/>
                </a:solidFill>
              </a:defRPr>
            </a:lvl2pPr>
            <a:lvl3pPr lvl="2" rtl="0">
              <a:spcBef>
                <a:spcPts val="0"/>
              </a:spcBef>
              <a:spcAft>
                <a:spcPts val="0"/>
              </a:spcAft>
              <a:buClr>
                <a:schemeClr val="dk1"/>
              </a:buClr>
              <a:buSzPts val="5600"/>
              <a:buNone/>
              <a:defRPr sz="5600">
                <a:solidFill>
                  <a:schemeClr val="dk1"/>
                </a:solidFill>
              </a:defRPr>
            </a:lvl3pPr>
            <a:lvl4pPr lvl="3" rtl="0">
              <a:spcBef>
                <a:spcPts val="0"/>
              </a:spcBef>
              <a:spcAft>
                <a:spcPts val="0"/>
              </a:spcAft>
              <a:buClr>
                <a:schemeClr val="dk1"/>
              </a:buClr>
              <a:buSzPts val="5600"/>
              <a:buNone/>
              <a:defRPr sz="5600">
                <a:solidFill>
                  <a:schemeClr val="dk1"/>
                </a:solidFill>
              </a:defRPr>
            </a:lvl4pPr>
            <a:lvl5pPr lvl="4" rtl="0">
              <a:spcBef>
                <a:spcPts val="0"/>
              </a:spcBef>
              <a:spcAft>
                <a:spcPts val="0"/>
              </a:spcAft>
              <a:buClr>
                <a:schemeClr val="dk1"/>
              </a:buClr>
              <a:buSzPts val="5600"/>
              <a:buNone/>
              <a:defRPr sz="5600">
                <a:solidFill>
                  <a:schemeClr val="dk1"/>
                </a:solidFill>
              </a:defRPr>
            </a:lvl5pPr>
            <a:lvl6pPr lvl="5" rtl="0">
              <a:spcBef>
                <a:spcPts val="0"/>
              </a:spcBef>
              <a:spcAft>
                <a:spcPts val="0"/>
              </a:spcAft>
              <a:buClr>
                <a:schemeClr val="dk1"/>
              </a:buClr>
              <a:buSzPts val="5600"/>
              <a:buNone/>
              <a:defRPr sz="5600">
                <a:solidFill>
                  <a:schemeClr val="dk1"/>
                </a:solidFill>
              </a:defRPr>
            </a:lvl6pPr>
            <a:lvl7pPr lvl="6" rtl="0">
              <a:spcBef>
                <a:spcPts val="0"/>
              </a:spcBef>
              <a:spcAft>
                <a:spcPts val="0"/>
              </a:spcAft>
              <a:buClr>
                <a:schemeClr val="dk1"/>
              </a:buClr>
              <a:buSzPts val="5600"/>
              <a:buNone/>
              <a:defRPr sz="5600">
                <a:solidFill>
                  <a:schemeClr val="dk1"/>
                </a:solidFill>
              </a:defRPr>
            </a:lvl7pPr>
            <a:lvl8pPr lvl="7" rtl="0">
              <a:spcBef>
                <a:spcPts val="0"/>
              </a:spcBef>
              <a:spcAft>
                <a:spcPts val="0"/>
              </a:spcAft>
              <a:buClr>
                <a:schemeClr val="dk1"/>
              </a:buClr>
              <a:buSzPts val="5600"/>
              <a:buNone/>
              <a:defRPr sz="5600">
                <a:solidFill>
                  <a:schemeClr val="dk1"/>
                </a:solidFill>
              </a:defRPr>
            </a:lvl8pPr>
            <a:lvl9pPr lvl="8" rtl="0">
              <a:spcBef>
                <a:spcPts val="0"/>
              </a:spcBef>
              <a:spcAft>
                <a:spcPts val="0"/>
              </a:spcAft>
              <a:buClr>
                <a:schemeClr val="dk1"/>
              </a:buClr>
              <a:buSzPts val="5600"/>
              <a:buNone/>
              <a:defRPr sz="5600">
                <a:solidFill>
                  <a:schemeClr val="dk1"/>
                </a:solidFill>
              </a:defRPr>
            </a:lvl9pPr>
          </a:lstStyle>
          <a:p/>
        </p:txBody>
      </p:sp>
      <p:sp>
        <p:nvSpPr>
          <p:cNvPr id="120" name="Google Shape;120;p13"/>
          <p:cNvSpPr txBox="1"/>
          <p:nvPr>
            <p:ph idx="1" type="subTitle"/>
          </p:nvPr>
        </p:nvSpPr>
        <p:spPr>
          <a:xfrm>
            <a:off x="304800" y="1600075"/>
            <a:ext cx="17678400" cy="381000"/>
          </a:xfrm>
          <a:prstGeom prst="rect">
            <a:avLst/>
          </a:prstGeom>
          <a:noFill/>
          <a:ln>
            <a:noFill/>
          </a:ln>
        </p:spPr>
        <p:txBody>
          <a:bodyPr anchorCtr="0" anchor="t" bIns="0" lIns="0" spcFirstLastPara="1" rIns="0" wrap="square" tIns="0">
            <a:noAutofit/>
          </a:bodyPr>
          <a:lstStyle>
            <a:lvl1pPr lvl="0" rtl="0">
              <a:spcBef>
                <a:spcPts val="0"/>
              </a:spcBef>
              <a:spcAft>
                <a:spcPts val="0"/>
              </a:spcAft>
              <a:buClr>
                <a:schemeClr val="dk1"/>
              </a:buClr>
              <a:buSzPts val="2500"/>
              <a:buNone/>
              <a:defRPr sz="2500">
                <a:solidFill>
                  <a:schemeClr val="dk1"/>
                </a:solidFill>
              </a:defRPr>
            </a:lvl1pPr>
            <a:lvl2pPr lvl="1" rtl="0">
              <a:spcBef>
                <a:spcPts val="0"/>
              </a:spcBef>
              <a:spcAft>
                <a:spcPts val="0"/>
              </a:spcAft>
              <a:buClr>
                <a:srgbClr val="666666"/>
              </a:buClr>
              <a:buSzPts val="2000"/>
              <a:buNone/>
              <a:defRPr sz="2000">
                <a:solidFill>
                  <a:srgbClr val="666666"/>
                </a:solidFill>
              </a:defRPr>
            </a:lvl2pPr>
            <a:lvl3pPr lvl="2" rtl="0">
              <a:spcBef>
                <a:spcPts val="0"/>
              </a:spcBef>
              <a:spcAft>
                <a:spcPts val="0"/>
              </a:spcAft>
              <a:buClr>
                <a:srgbClr val="666666"/>
              </a:buClr>
              <a:buSzPts val="2000"/>
              <a:buNone/>
              <a:defRPr sz="2000">
                <a:solidFill>
                  <a:srgbClr val="666666"/>
                </a:solidFill>
              </a:defRPr>
            </a:lvl3pPr>
            <a:lvl4pPr lvl="3" rtl="0">
              <a:spcBef>
                <a:spcPts val="0"/>
              </a:spcBef>
              <a:spcAft>
                <a:spcPts val="0"/>
              </a:spcAft>
              <a:buClr>
                <a:srgbClr val="666666"/>
              </a:buClr>
              <a:buSzPts val="2000"/>
              <a:buNone/>
              <a:defRPr sz="2000">
                <a:solidFill>
                  <a:srgbClr val="666666"/>
                </a:solidFill>
              </a:defRPr>
            </a:lvl4pPr>
            <a:lvl5pPr lvl="4" rtl="0">
              <a:spcBef>
                <a:spcPts val="0"/>
              </a:spcBef>
              <a:spcAft>
                <a:spcPts val="0"/>
              </a:spcAft>
              <a:buClr>
                <a:srgbClr val="666666"/>
              </a:buClr>
              <a:buSzPts val="2000"/>
              <a:buNone/>
              <a:defRPr sz="2000">
                <a:solidFill>
                  <a:srgbClr val="666666"/>
                </a:solidFill>
              </a:defRPr>
            </a:lvl5pPr>
            <a:lvl6pPr lvl="5" rtl="0">
              <a:spcBef>
                <a:spcPts val="0"/>
              </a:spcBef>
              <a:spcAft>
                <a:spcPts val="0"/>
              </a:spcAft>
              <a:buClr>
                <a:srgbClr val="666666"/>
              </a:buClr>
              <a:buSzPts val="2000"/>
              <a:buNone/>
              <a:defRPr sz="2000">
                <a:solidFill>
                  <a:srgbClr val="666666"/>
                </a:solidFill>
              </a:defRPr>
            </a:lvl6pPr>
            <a:lvl7pPr lvl="6" rtl="0">
              <a:spcBef>
                <a:spcPts val="0"/>
              </a:spcBef>
              <a:spcAft>
                <a:spcPts val="0"/>
              </a:spcAft>
              <a:buClr>
                <a:srgbClr val="666666"/>
              </a:buClr>
              <a:buSzPts val="2000"/>
              <a:buNone/>
              <a:defRPr sz="2000">
                <a:solidFill>
                  <a:srgbClr val="666666"/>
                </a:solidFill>
              </a:defRPr>
            </a:lvl7pPr>
            <a:lvl8pPr lvl="7" rtl="0">
              <a:spcBef>
                <a:spcPts val="0"/>
              </a:spcBef>
              <a:spcAft>
                <a:spcPts val="0"/>
              </a:spcAft>
              <a:buClr>
                <a:srgbClr val="666666"/>
              </a:buClr>
              <a:buSzPts val="2000"/>
              <a:buNone/>
              <a:defRPr sz="2000">
                <a:solidFill>
                  <a:srgbClr val="666666"/>
                </a:solidFill>
              </a:defRPr>
            </a:lvl8pPr>
            <a:lvl9pPr lvl="8" rtl="0">
              <a:spcBef>
                <a:spcPts val="0"/>
              </a:spcBef>
              <a:spcAft>
                <a:spcPts val="0"/>
              </a:spcAft>
              <a:buClr>
                <a:srgbClr val="666666"/>
              </a:buClr>
              <a:buSzPts val="2000"/>
              <a:buNone/>
              <a:defRPr sz="2000">
                <a:solidFill>
                  <a:srgbClr val="666666"/>
                </a:solidFill>
              </a:defRPr>
            </a:lvl9pPr>
          </a:lstStyle>
          <a:p/>
        </p:txBody>
      </p:sp>
      <p:sp>
        <p:nvSpPr>
          <p:cNvPr id="121" name="Google Shape;121;p13"/>
          <p:cNvSpPr txBox="1"/>
          <p:nvPr>
            <p:ph idx="2" type="body"/>
          </p:nvPr>
        </p:nvSpPr>
        <p:spPr>
          <a:xfrm>
            <a:off x="304800" y="2743075"/>
            <a:ext cx="8839200" cy="5486400"/>
          </a:xfrm>
          <a:prstGeom prst="rect">
            <a:avLst/>
          </a:prstGeom>
          <a:noFill/>
          <a:ln>
            <a:noFill/>
          </a:ln>
        </p:spPr>
        <p:txBody>
          <a:bodyPr anchorCtr="0" anchor="t" bIns="0" lIns="0" spcFirstLastPara="1" rIns="0" wrap="square" tIns="0">
            <a:spAutoFit/>
          </a:bodyPr>
          <a:lstStyle>
            <a:lvl1pPr indent="-355600" lvl="0" marL="457200" rtl="0">
              <a:spcBef>
                <a:spcPts val="0"/>
              </a:spcBef>
              <a:spcAft>
                <a:spcPts val="0"/>
              </a:spcAft>
              <a:buClr>
                <a:srgbClr val="000000"/>
              </a:buClr>
              <a:buSzPts val="2000"/>
              <a:buChar char="●"/>
              <a:defRPr sz="2000">
                <a:solidFill>
                  <a:srgbClr val="000000"/>
                </a:solidFill>
              </a:defRPr>
            </a:lvl1pPr>
            <a:lvl2pPr indent="-355600" lvl="1" marL="914400" rtl="0">
              <a:spcBef>
                <a:spcPts val="0"/>
              </a:spcBef>
              <a:spcAft>
                <a:spcPts val="0"/>
              </a:spcAft>
              <a:buClr>
                <a:srgbClr val="000000"/>
              </a:buClr>
              <a:buSzPts val="2000"/>
              <a:buChar char="○"/>
              <a:defRPr sz="2000">
                <a:solidFill>
                  <a:srgbClr val="000000"/>
                </a:solidFill>
              </a:defRPr>
            </a:lvl2pPr>
            <a:lvl3pPr indent="-355600" lvl="2" marL="1371600" rtl="0">
              <a:spcBef>
                <a:spcPts val="0"/>
              </a:spcBef>
              <a:spcAft>
                <a:spcPts val="0"/>
              </a:spcAft>
              <a:buClr>
                <a:srgbClr val="000000"/>
              </a:buClr>
              <a:buSzPts val="2000"/>
              <a:buChar char="■"/>
              <a:defRPr sz="2000">
                <a:solidFill>
                  <a:srgbClr val="000000"/>
                </a:solidFill>
              </a:defRPr>
            </a:lvl3pPr>
            <a:lvl4pPr indent="-355600" lvl="3" marL="1828800" rtl="0">
              <a:spcBef>
                <a:spcPts val="0"/>
              </a:spcBef>
              <a:spcAft>
                <a:spcPts val="0"/>
              </a:spcAft>
              <a:buClr>
                <a:srgbClr val="000000"/>
              </a:buClr>
              <a:buSzPts val="2000"/>
              <a:buChar char="●"/>
              <a:defRPr sz="2000">
                <a:solidFill>
                  <a:srgbClr val="000000"/>
                </a:solidFill>
              </a:defRPr>
            </a:lvl4pPr>
            <a:lvl5pPr indent="-355600" lvl="4" marL="2286000" rtl="0">
              <a:spcBef>
                <a:spcPts val="0"/>
              </a:spcBef>
              <a:spcAft>
                <a:spcPts val="0"/>
              </a:spcAft>
              <a:buClr>
                <a:srgbClr val="000000"/>
              </a:buClr>
              <a:buSzPts val="2000"/>
              <a:buChar char="○"/>
              <a:defRPr sz="2000">
                <a:solidFill>
                  <a:srgbClr val="000000"/>
                </a:solidFill>
              </a:defRPr>
            </a:lvl5pPr>
            <a:lvl6pPr indent="-355600" lvl="5" marL="2743200" rtl="0">
              <a:spcBef>
                <a:spcPts val="0"/>
              </a:spcBef>
              <a:spcAft>
                <a:spcPts val="0"/>
              </a:spcAft>
              <a:buClr>
                <a:srgbClr val="000000"/>
              </a:buClr>
              <a:buSzPts val="2000"/>
              <a:buChar char="■"/>
              <a:defRPr sz="2000">
                <a:solidFill>
                  <a:srgbClr val="000000"/>
                </a:solidFill>
              </a:defRPr>
            </a:lvl6pPr>
            <a:lvl7pPr indent="-355600" lvl="6" marL="3200400" rtl="0">
              <a:spcBef>
                <a:spcPts val="0"/>
              </a:spcBef>
              <a:spcAft>
                <a:spcPts val="0"/>
              </a:spcAft>
              <a:buClr>
                <a:srgbClr val="000000"/>
              </a:buClr>
              <a:buSzPts val="2000"/>
              <a:buChar char="●"/>
              <a:defRPr sz="2000">
                <a:solidFill>
                  <a:srgbClr val="000000"/>
                </a:solidFill>
              </a:defRPr>
            </a:lvl7pPr>
            <a:lvl8pPr indent="-355600" lvl="7" marL="3657600" rtl="0">
              <a:spcBef>
                <a:spcPts val="0"/>
              </a:spcBef>
              <a:spcAft>
                <a:spcPts val="0"/>
              </a:spcAft>
              <a:buClr>
                <a:srgbClr val="000000"/>
              </a:buClr>
              <a:buSzPts val="2000"/>
              <a:buChar char="○"/>
              <a:defRPr sz="2000">
                <a:solidFill>
                  <a:srgbClr val="000000"/>
                </a:solidFill>
              </a:defRPr>
            </a:lvl8pPr>
            <a:lvl9pPr indent="-355600" lvl="8" marL="4114800" rtl="0">
              <a:spcBef>
                <a:spcPts val="0"/>
              </a:spcBef>
              <a:spcAft>
                <a:spcPts val="0"/>
              </a:spcAft>
              <a:buClr>
                <a:srgbClr val="000000"/>
              </a:buClr>
              <a:buSzPts val="2000"/>
              <a:buChar char="■"/>
              <a:defRPr sz="2000">
                <a:solidFill>
                  <a:srgbClr val="000000"/>
                </a:solidFill>
              </a:defRPr>
            </a:lvl9pPr>
          </a:lstStyle>
          <a:p/>
        </p:txBody>
      </p:sp>
    </p:spTree>
  </p:cSld>
  <p:clrMapOvr>
    <a:masterClrMapping/>
  </p:clrMapOvr>
  <p:extLst>
    <p:ext uri="{DCECCB84-F9BA-43D5-87BE-67443E8EF086}">
      <p15:sldGuideLst>
        <p15:guide id="1" orient="horz" pos="1008">
          <p15:clr>
            <a:schemeClr val="dk2"/>
          </p15:clr>
        </p15:guide>
        <p15:guide id="2" orient="horz" pos="1728">
          <p15:clr>
            <a:schemeClr val="dk2"/>
          </p15:clr>
        </p15:guide>
        <p15:guide id="3" pos="3776">
          <p15:clr>
            <a:schemeClr val="lt2"/>
          </p15:clr>
        </p15:guide>
        <p15:guide id="4" pos="3968">
          <p15:clr>
            <a:schemeClr val="lt2"/>
          </p15:clr>
        </p15:guide>
        <p15:guide id="5" orient="horz" pos="1248">
          <p15:clr>
            <a:schemeClr val="accent4"/>
          </p15:clr>
        </p15:guide>
        <p15:guide id="6" pos="5664">
          <p15:clr>
            <a:srgbClr val="EEEEEE"/>
          </p15:clr>
        </p15:guide>
        <p15:guide id="7" pos="5856">
          <p15:clr>
            <a:srgbClr val="EEEEEE"/>
          </p15:clr>
        </p15:guide>
        <p15:guide id="8" pos="7552">
          <p15:clr>
            <a:srgbClr val="EEEEEE"/>
          </p15:clr>
        </p15:guide>
        <p15:guide id="9" pos="7744">
          <p15:clr>
            <a:srgbClr val="EEEEEE"/>
          </p15:clr>
        </p15:guide>
      </p15:sldGuideLst>
    </p:ext>
  </p:extLst>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2: Project Team/Images with Descriptions">
  <p:cSld name="CUSTOM_3_1_1">
    <p:spTree>
      <p:nvGrpSpPr>
        <p:cNvPr id="122" name="Shape 122"/>
        <p:cNvGrpSpPr/>
        <p:nvPr/>
      </p:nvGrpSpPr>
      <p:grpSpPr>
        <a:xfrm>
          <a:off x="0" y="0"/>
          <a:ext cx="0" cy="0"/>
          <a:chOff x="0" y="0"/>
          <a:chExt cx="0" cy="0"/>
        </a:xfrm>
      </p:grpSpPr>
      <p:sp>
        <p:nvSpPr>
          <p:cNvPr id="123" name="Google Shape;123;p14"/>
          <p:cNvSpPr/>
          <p:nvPr>
            <p:ph idx="2" type="pic"/>
          </p:nvPr>
        </p:nvSpPr>
        <p:spPr>
          <a:xfrm>
            <a:off x="304850" y="1447825"/>
            <a:ext cx="3413700" cy="3734400"/>
          </a:xfrm>
          <a:prstGeom prst="rect">
            <a:avLst/>
          </a:prstGeom>
          <a:noFill/>
          <a:ln>
            <a:noFill/>
          </a:ln>
        </p:spPr>
      </p:sp>
      <p:sp>
        <p:nvSpPr>
          <p:cNvPr id="124" name="Google Shape;124;p14"/>
          <p:cNvSpPr txBox="1"/>
          <p:nvPr>
            <p:ph idx="1" type="body"/>
          </p:nvPr>
        </p:nvSpPr>
        <p:spPr>
          <a:xfrm>
            <a:off x="304850" y="5338100"/>
            <a:ext cx="3413700" cy="4114800"/>
          </a:xfrm>
          <a:prstGeom prst="rect">
            <a:avLst/>
          </a:prstGeom>
          <a:noFill/>
          <a:ln>
            <a:noFill/>
          </a:ln>
        </p:spPr>
        <p:txBody>
          <a:bodyPr anchorCtr="0" anchor="t" bIns="0" lIns="0" spcFirstLastPara="1" rIns="0" wrap="square" tIns="0">
            <a:spAutoFit/>
          </a:bodyPr>
          <a:lstStyle>
            <a:lvl1pPr indent="-342900" lvl="0" marL="457200" rtl="0">
              <a:spcBef>
                <a:spcPts val="0"/>
              </a:spcBef>
              <a:spcAft>
                <a:spcPts val="0"/>
              </a:spcAft>
              <a:buClr>
                <a:srgbClr val="000000"/>
              </a:buClr>
              <a:buSzPts val="1800"/>
              <a:buChar char="●"/>
              <a:defRPr sz="1800">
                <a:solidFill>
                  <a:srgbClr val="000000"/>
                </a:solidFill>
              </a:defRPr>
            </a:lvl1pPr>
            <a:lvl2pPr indent="-342900" lvl="1" marL="914400" rtl="0">
              <a:spcBef>
                <a:spcPts val="0"/>
              </a:spcBef>
              <a:spcAft>
                <a:spcPts val="0"/>
              </a:spcAft>
              <a:buClr>
                <a:srgbClr val="000000"/>
              </a:buClr>
              <a:buSzPts val="1800"/>
              <a:buChar char="○"/>
              <a:defRPr sz="1800">
                <a:solidFill>
                  <a:srgbClr val="000000"/>
                </a:solidFill>
              </a:defRPr>
            </a:lvl2pPr>
            <a:lvl3pPr indent="-342900" lvl="2" marL="1371600" rtl="0">
              <a:spcBef>
                <a:spcPts val="0"/>
              </a:spcBef>
              <a:spcAft>
                <a:spcPts val="0"/>
              </a:spcAft>
              <a:buClr>
                <a:srgbClr val="000000"/>
              </a:buClr>
              <a:buSzPts val="1800"/>
              <a:buChar char="●"/>
              <a:defRPr sz="1800">
                <a:solidFill>
                  <a:srgbClr val="000000"/>
                </a:solidFill>
              </a:defRPr>
            </a:lvl3pPr>
            <a:lvl4pPr indent="-342900" lvl="3" marL="1828800" rtl="0">
              <a:spcBef>
                <a:spcPts val="0"/>
              </a:spcBef>
              <a:spcAft>
                <a:spcPts val="0"/>
              </a:spcAft>
              <a:buClr>
                <a:srgbClr val="000000"/>
              </a:buClr>
              <a:buSzPts val="1800"/>
              <a:buChar char="○"/>
              <a:defRPr sz="1800">
                <a:solidFill>
                  <a:srgbClr val="000000"/>
                </a:solidFill>
              </a:defRPr>
            </a:lvl4pPr>
            <a:lvl5pPr indent="-342900" lvl="4" marL="2286000" rtl="0">
              <a:spcBef>
                <a:spcPts val="0"/>
              </a:spcBef>
              <a:spcAft>
                <a:spcPts val="0"/>
              </a:spcAft>
              <a:buClr>
                <a:srgbClr val="000000"/>
              </a:buClr>
              <a:buSzPts val="1800"/>
              <a:buChar char="●"/>
              <a:defRPr sz="1800">
                <a:solidFill>
                  <a:srgbClr val="000000"/>
                </a:solidFill>
              </a:defRPr>
            </a:lvl5pPr>
            <a:lvl6pPr indent="-342900" lvl="5" marL="2743200" rtl="0">
              <a:spcBef>
                <a:spcPts val="0"/>
              </a:spcBef>
              <a:spcAft>
                <a:spcPts val="0"/>
              </a:spcAft>
              <a:buClr>
                <a:srgbClr val="000000"/>
              </a:buClr>
              <a:buSzPts val="1800"/>
              <a:buChar char="○"/>
              <a:defRPr sz="1800">
                <a:solidFill>
                  <a:srgbClr val="000000"/>
                </a:solidFill>
              </a:defRPr>
            </a:lvl6pPr>
            <a:lvl7pPr indent="-342900" lvl="6" marL="3200400" rtl="0">
              <a:spcBef>
                <a:spcPts val="0"/>
              </a:spcBef>
              <a:spcAft>
                <a:spcPts val="0"/>
              </a:spcAft>
              <a:buClr>
                <a:srgbClr val="000000"/>
              </a:buClr>
              <a:buSzPts val="1800"/>
              <a:buChar char="●"/>
              <a:defRPr sz="1800">
                <a:solidFill>
                  <a:srgbClr val="000000"/>
                </a:solidFill>
              </a:defRPr>
            </a:lvl7pPr>
            <a:lvl8pPr indent="-342900" lvl="7" marL="3657600" rtl="0">
              <a:spcBef>
                <a:spcPts val="0"/>
              </a:spcBef>
              <a:spcAft>
                <a:spcPts val="0"/>
              </a:spcAft>
              <a:buClr>
                <a:srgbClr val="000000"/>
              </a:buClr>
              <a:buSzPts val="1800"/>
              <a:buChar char="○"/>
              <a:defRPr sz="1800">
                <a:solidFill>
                  <a:srgbClr val="000000"/>
                </a:solidFill>
              </a:defRPr>
            </a:lvl8pPr>
            <a:lvl9pPr indent="-342900" lvl="8" marL="4114800" rtl="0">
              <a:spcBef>
                <a:spcPts val="0"/>
              </a:spcBef>
              <a:spcAft>
                <a:spcPts val="0"/>
              </a:spcAft>
              <a:buClr>
                <a:srgbClr val="000000"/>
              </a:buClr>
              <a:buSzPts val="1800"/>
              <a:buChar char="■"/>
              <a:defRPr sz="1800">
                <a:solidFill>
                  <a:srgbClr val="000000"/>
                </a:solidFill>
              </a:defRPr>
            </a:lvl9pPr>
          </a:lstStyle>
          <a:p/>
        </p:txBody>
      </p:sp>
      <p:sp>
        <p:nvSpPr>
          <p:cNvPr id="125" name="Google Shape;125;p14"/>
          <p:cNvSpPr txBox="1"/>
          <p:nvPr>
            <p:ph idx="12" type="sldNum"/>
          </p:nvPr>
        </p:nvSpPr>
        <p:spPr>
          <a:xfrm>
            <a:off x="17678699" y="9980025"/>
            <a:ext cx="304500" cy="153900"/>
          </a:xfrm>
          <a:prstGeom prst="rect">
            <a:avLst/>
          </a:prstGeom>
        </p:spPr>
        <p:txBody>
          <a:bodyPr anchorCtr="0" anchor="ctr"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126" name="Google Shape;126;p14"/>
          <p:cNvSpPr/>
          <p:nvPr>
            <p:ph idx="3" type="pic"/>
          </p:nvPr>
        </p:nvSpPr>
        <p:spPr>
          <a:xfrm>
            <a:off x="3870838" y="1447825"/>
            <a:ext cx="3413700" cy="3734400"/>
          </a:xfrm>
          <a:prstGeom prst="rect">
            <a:avLst/>
          </a:prstGeom>
          <a:noFill/>
          <a:ln>
            <a:noFill/>
          </a:ln>
        </p:spPr>
      </p:sp>
      <p:sp>
        <p:nvSpPr>
          <p:cNvPr id="127" name="Google Shape;127;p14"/>
          <p:cNvSpPr txBox="1"/>
          <p:nvPr>
            <p:ph idx="4" type="body"/>
          </p:nvPr>
        </p:nvSpPr>
        <p:spPr>
          <a:xfrm>
            <a:off x="3870838" y="5338100"/>
            <a:ext cx="3413700" cy="4114800"/>
          </a:xfrm>
          <a:prstGeom prst="rect">
            <a:avLst/>
          </a:prstGeom>
          <a:noFill/>
          <a:ln>
            <a:noFill/>
          </a:ln>
        </p:spPr>
        <p:txBody>
          <a:bodyPr anchorCtr="0" anchor="t" bIns="0" lIns="0" spcFirstLastPara="1" rIns="0" wrap="square" tIns="0">
            <a:spAutoFit/>
          </a:bodyPr>
          <a:lstStyle>
            <a:lvl1pPr indent="-342900" lvl="0" marL="457200" rtl="0">
              <a:spcBef>
                <a:spcPts val="0"/>
              </a:spcBef>
              <a:spcAft>
                <a:spcPts val="0"/>
              </a:spcAft>
              <a:buClr>
                <a:srgbClr val="000000"/>
              </a:buClr>
              <a:buSzPts val="1800"/>
              <a:buChar char="●"/>
              <a:defRPr sz="1800">
                <a:solidFill>
                  <a:srgbClr val="000000"/>
                </a:solidFill>
              </a:defRPr>
            </a:lvl1pPr>
            <a:lvl2pPr indent="-342900" lvl="1" marL="914400" rtl="0">
              <a:spcBef>
                <a:spcPts val="0"/>
              </a:spcBef>
              <a:spcAft>
                <a:spcPts val="0"/>
              </a:spcAft>
              <a:buClr>
                <a:srgbClr val="000000"/>
              </a:buClr>
              <a:buSzPts val="1800"/>
              <a:buChar char="○"/>
              <a:defRPr sz="1800">
                <a:solidFill>
                  <a:srgbClr val="000000"/>
                </a:solidFill>
              </a:defRPr>
            </a:lvl2pPr>
            <a:lvl3pPr indent="-342900" lvl="2" marL="1371600" rtl="0">
              <a:spcBef>
                <a:spcPts val="0"/>
              </a:spcBef>
              <a:spcAft>
                <a:spcPts val="0"/>
              </a:spcAft>
              <a:buClr>
                <a:srgbClr val="000000"/>
              </a:buClr>
              <a:buSzPts val="1800"/>
              <a:buChar char="●"/>
              <a:defRPr sz="1800">
                <a:solidFill>
                  <a:srgbClr val="000000"/>
                </a:solidFill>
              </a:defRPr>
            </a:lvl3pPr>
            <a:lvl4pPr indent="-342900" lvl="3" marL="1828800" rtl="0">
              <a:spcBef>
                <a:spcPts val="0"/>
              </a:spcBef>
              <a:spcAft>
                <a:spcPts val="0"/>
              </a:spcAft>
              <a:buClr>
                <a:srgbClr val="000000"/>
              </a:buClr>
              <a:buSzPts val="1800"/>
              <a:buChar char="○"/>
              <a:defRPr sz="1800">
                <a:solidFill>
                  <a:srgbClr val="000000"/>
                </a:solidFill>
              </a:defRPr>
            </a:lvl4pPr>
            <a:lvl5pPr indent="-342900" lvl="4" marL="2286000" rtl="0">
              <a:spcBef>
                <a:spcPts val="0"/>
              </a:spcBef>
              <a:spcAft>
                <a:spcPts val="0"/>
              </a:spcAft>
              <a:buClr>
                <a:srgbClr val="000000"/>
              </a:buClr>
              <a:buSzPts val="1800"/>
              <a:buChar char="●"/>
              <a:defRPr sz="1800">
                <a:solidFill>
                  <a:srgbClr val="000000"/>
                </a:solidFill>
              </a:defRPr>
            </a:lvl5pPr>
            <a:lvl6pPr indent="-342900" lvl="5" marL="2743200" rtl="0">
              <a:spcBef>
                <a:spcPts val="0"/>
              </a:spcBef>
              <a:spcAft>
                <a:spcPts val="0"/>
              </a:spcAft>
              <a:buClr>
                <a:srgbClr val="000000"/>
              </a:buClr>
              <a:buSzPts val="1800"/>
              <a:buChar char="○"/>
              <a:defRPr sz="1800">
                <a:solidFill>
                  <a:srgbClr val="000000"/>
                </a:solidFill>
              </a:defRPr>
            </a:lvl6pPr>
            <a:lvl7pPr indent="-342900" lvl="6" marL="3200400" rtl="0">
              <a:spcBef>
                <a:spcPts val="0"/>
              </a:spcBef>
              <a:spcAft>
                <a:spcPts val="0"/>
              </a:spcAft>
              <a:buClr>
                <a:srgbClr val="000000"/>
              </a:buClr>
              <a:buSzPts val="1800"/>
              <a:buChar char="●"/>
              <a:defRPr sz="1800">
                <a:solidFill>
                  <a:srgbClr val="000000"/>
                </a:solidFill>
              </a:defRPr>
            </a:lvl7pPr>
            <a:lvl8pPr indent="-342900" lvl="7" marL="3657600" rtl="0">
              <a:spcBef>
                <a:spcPts val="0"/>
              </a:spcBef>
              <a:spcAft>
                <a:spcPts val="0"/>
              </a:spcAft>
              <a:buClr>
                <a:srgbClr val="000000"/>
              </a:buClr>
              <a:buSzPts val="1800"/>
              <a:buChar char="○"/>
              <a:defRPr sz="1800">
                <a:solidFill>
                  <a:srgbClr val="000000"/>
                </a:solidFill>
              </a:defRPr>
            </a:lvl8pPr>
            <a:lvl9pPr indent="-342900" lvl="8" marL="4114800" rtl="0">
              <a:spcBef>
                <a:spcPts val="0"/>
              </a:spcBef>
              <a:spcAft>
                <a:spcPts val="0"/>
              </a:spcAft>
              <a:buClr>
                <a:srgbClr val="000000"/>
              </a:buClr>
              <a:buSzPts val="1800"/>
              <a:buChar char="■"/>
              <a:defRPr sz="1800">
                <a:solidFill>
                  <a:srgbClr val="000000"/>
                </a:solidFill>
              </a:defRPr>
            </a:lvl9pPr>
          </a:lstStyle>
          <a:p/>
        </p:txBody>
      </p:sp>
      <p:sp>
        <p:nvSpPr>
          <p:cNvPr id="128" name="Google Shape;128;p14"/>
          <p:cNvSpPr/>
          <p:nvPr>
            <p:ph idx="5" type="pic"/>
          </p:nvPr>
        </p:nvSpPr>
        <p:spPr>
          <a:xfrm>
            <a:off x="7437000" y="1447825"/>
            <a:ext cx="3413700" cy="3734400"/>
          </a:xfrm>
          <a:prstGeom prst="rect">
            <a:avLst/>
          </a:prstGeom>
          <a:noFill/>
          <a:ln>
            <a:noFill/>
          </a:ln>
        </p:spPr>
      </p:sp>
      <p:sp>
        <p:nvSpPr>
          <p:cNvPr id="129" name="Google Shape;129;p14"/>
          <p:cNvSpPr txBox="1"/>
          <p:nvPr>
            <p:ph idx="6" type="body"/>
          </p:nvPr>
        </p:nvSpPr>
        <p:spPr>
          <a:xfrm>
            <a:off x="7437000" y="5338100"/>
            <a:ext cx="3413700" cy="4114800"/>
          </a:xfrm>
          <a:prstGeom prst="rect">
            <a:avLst/>
          </a:prstGeom>
          <a:noFill/>
          <a:ln>
            <a:noFill/>
          </a:ln>
        </p:spPr>
        <p:txBody>
          <a:bodyPr anchorCtr="0" anchor="t" bIns="0" lIns="0" spcFirstLastPara="1" rIns="0" wrap="square" tIns="0">
            <a:spAutoFit/>
          </a:bodyPr>
          <a:lstStyle>
            <a:lvl1pPr indent="-342900" lvl="0" marL="457200" rtl="0">
              <a:spcBef>
                <a:spcPts val="0"/>
              </a:spcBef>
              <a:spcAft>
                <a:spcPts val="0"/>
              </a:spcAft>
              <a:buClr>
                <a:srgbClr val="000000"/>
              </a:buClr>
              <a:buSzPts val="1800"/>
              <a:buChar char="●"/>
              <a:defRPr sz="1800">
                <a:solidFill>
                  <a:srgbClr val="000000"/>
                </a:solidFill>
              </a:defRPr>
            </a:lvl1pPr>
            <a:lvl2pPr indent="-342900" lvl="1" marL="914400" rtl="0">
              <a:spcBef>
                <a:spcPts val="0"/>
              </a:spcBef>
              <a:spcAft>
                <a:spcPts val="0"/>
              </a:spcAft>
              <a:buClr>
                <a:srgbClr val="000000"/>
              </a:buClr>
              <a:buSzPts val="1800"/>
              <a:buChar char="○"/>
              <a:defRPr sz="1800">
                <a:solidFill>
                  <a:srgbClr val="000000"/>
                </a:solidFill>
              </a:defRPr>
            </a:lvl2pPr>
            <a:lvl3pPr indent="-342900" lvl="2" marL="1371600" rtl="0">
              <a:spcBef>
                <a:spcPts val="0"/>
              </a:spcBef>
              <a:spcAft>
                <a:spcPts val="0"/>
              </a:spcAft>
              <a:buClr>
                <a:srgbClr val="000000"/>
              </a:buClr>
              <a:buSzPts val="1800"/>
              <a:buChar char="●"/>
              <a:defRPr sz="1800">
                <a:solidFill>
                  <a:srgbClr val="000000"/>
                </a:solidFill>
              </a:defRPr>
            </a:lvl3pPr>
            <a:lvl4pPr indent="-342900" lvl="3" marL="1828800" rtl="0">
              <a:spcBef>
                <a:spcPts val="0"/>
              </a:spcBef>
              <a:spcAft>
                <a:spcPts val="0"/>
              </a:spcAft>
              <a:buClr>
                <a:srgbClr val="000000"/>
              </a:buClr>
              <a:buSzPts val="1800"/>
              <a:buChar char="○"/>
              <a:defRPr sz="1800">
                <a:solidFill>
                  <a:srgbClr val="000000"/>
                </a:solidFill>
              </a:defRPr>
            </a:lvl4pPr>
            <a:lvl5pPr indent="-342900" lvl="4" marL="2286000" rtl="0">
              <a:spcBef>
                <a:spcPts val="0"/>
              </a:spcBef>
              <a:spcAft>
                <a:spcPts val="0"/>
              </a:spcAft>
              <a:buClr>
                <a:srgbClr val="000000"/>
              </a:buClr>
              <a:buSzPts val="1800"/>
              <a:buChar char="●"/>
              <a:defRPr sz="1800">
                <a:solidFill>
                  <a:srgbClr val="000000"/>
                </a:solidFill>
              </a:defRPr>
            </a:lvl5pPr>
            <a:lvl6pPr indent="-342900" lvl="5" marL="2743200" rtl="0">
              <a:spcBef>
                <a:spcPts val="0"/>
              </a:spcBef>
              <a:spcAft>
                <a:spcPts val="0"/>
              </a:spcAft>
              <a:buClr>
                <a:srgbClr val="000000"/>
              </a:buClr>
              <a:buSzPts val="1800"/>
              <a:buChar char="○"/>
              <a:defRPr sz="1800">
                <a:solidFill>
                  <a:srgbClr val="000000"/>
                </a:solidFill>
              </a:defRPr>
            </a:lvl6pPr>
            <a:lvl7pPr indent="-342900" lvl="6" marL="3200400" rtl="0">
              <a:spcBef>
                <a:spcPts val="0"/>
              </a:spcBef>
              <a:spcAft>
                <a:spcPts val="0"/>
              </a:spcAft>
              <a:buClr>
                <a:srgbClr val="000000"/>
              </a:buClr>
              <a:buSzPts val="1800"/>
              <a:buChar char="●"/>
              <a:defRPr sz="1800">
                <a:solidFill>
                  <a:srgbClr val="000000"/>
                </a:solidFill>
              </a:defRPr>
            </a:lvl7pPr>
            <a:lvl8pPr indent="-342900" lvl="7" marL="3657600" rtl="0">
              <a:spcBef>
                <a:spcPts val="0"/>
              </a:spcBef>
              <a:spcAft>
                <a:spcPts val="0"/>
              </a:spcAft>
              <a:buClr>
                <a:srgbClr val="000000"/>
              </a:buClr>
              <a:buSzPts val="1800"/>
              <a:buChar char="○"/>
              <a:defRPr sz="1800">
                <a:solidFill>
                  <a:srgbClr val="000000"/>
                </a:solidFill>
              </a:defRPr>
            </a:lvl8pPr>
            <a:lvl9pPr indent="-342900" lvl="8" marL="4114800" rtl="0">
              <a:spcBef>
                <a:spcPts val="0"/>
              </a:spcBef>
              <a:spcAft>
                <a:spcPts val="0"/>
              </a:spcAft>
              <a:buClr>
                <a:srgbClr val="000000"/>
              </a:buClr>
              <a:buSzPts val="1800"/>
              <a:buChar char="■"/>
              <a:defRPr sz="1800">
                <a:solidFill>
                  <a:srgbClr val="000000"/>
                </a:solidFill>
              </a:defRPr>
            </a:lvl9pPr>
          </a:lstStyle>
          <a:p/>
        </p:txBody>
      </p:sp>
      <p:sp>
        <p:nvSpPr>
          <p:cNvPr id="130" name="Google Shape;130;p14"/>
          <p:cNvSpPr/>
          <p:nvPr>
            <p:ph idx="7" type="pic"/>
          </p:nvPr>
        </p:nvSpPr>
        <p:spPr>
          <a:xfrm>
            <a:off x="11003163" y="1447825"/>
            <a:ext cx="3413700" cy="3734400"/>
          </a:xfrm>
          <a:prstGeom prst="rect">
            <a:avLst/>
          </a:prstGeom>
          <a:noFill/>
          <a:ln>
            <a:noFill/>
          </a:ln>
        </p:spPr>
      </p:sp>
      <p:sp>
        <p:nvSpPr>
          <p:cNvPr id="131" name="Google Shape;131;p14"/>
          <p:cNvSpPr txBox="1"/>
          <p:nvPr>
            <p:ph idx="8" type="body"/>
          </p:nvPr>
        </p:nvSpPr>
        <p:spPr>
          <a:xfrm>
            <a:off x="11003163" y="5338100"/>
            <a:ext cx="3413700" cy="4114800"/>
          </a:xfrm>
          <a:prstGeom prst="rect">
            <a:avLst/>
          </a:prstGeom>
          <a:noFill/>
          <a:ln>
            <a:noFill/>
          </a:ln>
        </p:spPr>
        <p:txBody>
          <a:bodyPr anchorCtr="0" anchor="t" bIns="0" lIns="0" spcFirstLastPara="1" rIns="0" wrap="square" tIns="0">
            <a:spAutoFit/>
          </a:bodyPr>
          <a:lstStyle>
            <a:lvl1pPr indent="-342900" lvl="0" marL="457200" rtl="0">
              <a:spcBef>
                <a:spcPts val="0"/>
              </a:spcBef>
              <a:spcAft>
                <a:spcPts val="0"/>
              </a:spcAft>
              <a:buClr>
                <a:srgbClr val="000000"/>
              </a:buClr>
              <a:buSzPts val="1800"/>
              <a:buChar char="●"/>
              <a:defRPr sz="1800">
                <a:solidFill>
                  <a:srgbClr val="000000"/>
                </a:solidFill>
              </a:defRPr>
            </a:lvl1pPr>
            <a:lvl2pPr indent="-342900" lvl="1" marL="914400" rtl="0">
              <a:spcBef>
                <a:spcPts val="0"/>
              </a:spcBef>
              <a:spcAft>
                <a:spcPts val="0"/>
              </a:spcAft>
              <a:buClr>
                <a:srgbClr val="000000"/>
              </a:buClr>
              <a:buSzPts val="1800"/>
              <a:buChar char="○"/>
              <a:defRPr sz="1800">
                <a:solidFill>
                  <a:srgbClr val="000000"/>
                </a:solidFill>
              </a:defRPr>
            </a:lvl2pPr>
            <a:lvl3pPr indent="-342900" lvl="2" marL="1371600" rtl="0">
              <a:spcBef>
                <a:spcPts val="0"/>
              </a:spcBef>
              <a:spcAft>
                <a:spcPts val="0"/>
              </a:spcAft>
              <a:buClr>
                <a:srgbClr val="000000"/>
              </a:buClr>
              <a:buSzPts val="1800"/>
              <a:buChar char="●"/>
              <a:defRPr sz="1800">
                <a:solidFill>
                  <a:srgbClr val="000000"/>
                </a:solidFill>
              </a:defRPr>
            </a:lvl3pPr>
            <a:lvl4pPr indent="-342900" lvl="3" marL="1828800" rtl="0">
              <a:spcBef>
                <a:spcPts val="0"/>
              </a:spcBef>
              <a:spcAft>
                <a:spcPts val="0"/>
              </a:spcAft>
              <a:buClr>
                <a:srgbClr val="000000"/>
              </a:buClr>
              <a:buSzPts val="1800"/>
              <a:buChar char="○"/>
              <a:defRPr sz="1800">
                <a:solidFill>
                  <a:srgbClr val="000000"/>
                </a:solidFill>
              </a:defRPr>
            </a:lvl4pPr>
            <a:lvl5pPr indent="-342900" lvl="4" marL="2286000" rtl="0">
              <a:spcBef>
                <a:spcPts val="0"/>
              </a:spcBef>
              <a:spcAft>
                <a:spcPts val="0"/>
              </a:spcAft>
              <a:buClr>
                <a:srgbClr val="000000"/>
              </a:buClr>
              <a:buSzPts val="1800"/>
              <a:buChar char="●"/>
              <a:defRPr sz="1800">
                <a:solidFill>
                  <a:srgbClr val="000000"/>
                </a:solidFill>
              </a:defRPr>
            </a:lvl5pPr>
            <a:lvl6pPr indent="-342900" lvl="5" marL="2743200" rtl="0">
              <a:spcBef>
                <a:spcPts val="0"/>
              </a:spcBef>
              <a:spcAft>
                <a:spcPts val="0"/>
              </a:spcAft>
              <a:buClr>
                <a:srgbClr val="000000"/>
              </a:buClr>
              <a:buSzPts val="1800"/>
              <a:buChar char="○"/>
              <a:defRPr sz="1800">
                <a:solidFill>
                  <a:srgbClr val="000000"/>
                </a:solidFill>
              </a:defRPr>
            </a:lvl6pPr>
            <a:lvl7pPr indent="-342900" lvl="6" marL="3200400" rtl="0">
              <a:spcBef>
                <a:spcPts val="0"/>
              </a:spcBef>
              <a:spcAft>
                <a:spcPts val="0"/>
              </a:spcAft>
              <a:buClr>
                <a:srgbClr val="000000"/>
              </a:buClr>
              <a:buSzPts val="1800"/>
              <a:buChar char="●"/>
              <a:defRPr sz="1800">
                <a:solidFill>
                  <a:srgbClr val="000000"/>
                </a:solidFill>
              </a:defRPr>
            </a:lvl7pPr>
            <a:lvl8pPr indent="-342900" lvl="7" marL="3657600" rtl="0">
              <a:spcBef>
                <a:spcPts val="0"/>
              </a:spcBef>
              <a:spcAft>
                <a:spcPts val="0"/>
              </a:spcAft>
              <a:buClr>
                <a:srgbClr val="000000"/>
              </a:buClr>
              <a:buSzPts val="1800"/>
              <a:buChar char="○"/>
              <a:defRPr sz="1800">
                <a:solidFill>
                  <a:srgbClr val="000000"/>
                </a:solidFill>
              </a:defRPr>
            </a:lvl8pPr>
            <a:lvl9pPr indent="-342900" lvl="8" marL="4114800" rtl="0">
              <a:spcBef>
                <a:spcPts val="0"/>
              </a:spcBef>
              <a:spcAft>
                <a:spcPts val="0"/>
              </a:spcAft>
              <a:buClr>
                <a:srgbClr val="000000"/>
              </a:buClr>
              <a:buSzPts val="1800"/>
              <a:buChar char="■"/>
              <a:defRPr sz="1800">
                <a:solidFill>
                  <a:srgbClr val="000000"/>
                </a:solidFill>
              </a:defRPr>
            </a:lvl9pPr>
          </a:lstStyle>
          <a:p/>
        </p:txBody>
      </p:sp>
      <p:sp>
        <p:nvSpPr>
          <p:cNvPr id="132" name="Google Shape;132;p14"/>
          <p:cNvSpPr/>
          <p:nvPr>
            <p:ph idx="9" type="pic"/>
          </p:nvPr>
        </p:nvSpPr>
        <p:spPr>
          <a:xfrm>
            <a:off x="14569325" y="1447825"/>
            <a:ext cx="3413700" cy="3734400"/>
          </a:xfrm>
          <a:prstGeom prst="rect">
            <a:avLst/>
          </a:prstGeom>
          <a:noFill/>
          <a:ln>
            <a:noFill/>
          </a:ln>
        </p:spPr>
      </p:sp>
      <p:sp>
        <p:nvSpPr>
          <p:cNvPr id="133" name="Google Shape;133;p14"/>
          <p:cNvSpPr txBox="1"/>
          <p:nvPr>
            <p:ph idx="13" type="body"/>
          </p:nvPr>
        </p:nvSpPr>
        <p:spPr>
          <a:xfrm>
            <a:off x="14569325" y="5338100"/>
            <a:ext cx="3413700" cy="4114800"/>
          </a:xfrm>
          <a:prstGeom prst="rect">
            <a:avLst/>
          </a:prstGeom>
          <a:noFill/>
          <a:ln>
            <a:noFill/>
          </a:ln>
        </p:spPr>
        <p:txBody>
          <a:bodyPr anchorCtr="0" anchor="t" bIns="0" lIns="0" spcFirstLastPara="1" rIns="0" wrap="square" tIns="0">
            <a:spAutoFit/>
          </a:bodyPr>
          <a:lstStyle>
            <a:lvl1pPr indent="-342900" lvl="0" marL="457200" rtl="0">
              <a:spcBef>
                <a:spcPts val="0"/>
              </a:spcBef>
              <a:spcAft>
                <a:spcPts val="0"/>
              </a:spcAft>
              <a:buClr>
                <a:srgbClr val="000000"/>
              </a:buClr>
              <a:buSzPts val="1800"/>
              <a:buChar char="●"/>
              <a:defRPr sz="1800">
                <a:solidFill>
                  <a:srgbClr val="000000"/>
                </a:solidFill>
              </a:defRPr>
            </a:lvl1pPr>
            <a:lvl2pPr indent="-342900" lvl="1" marL="914400" rtl="0">
              <a:spcBef>
                <a:spcPts val="0"/>
              </a:spcBef>
              <a:spcAft>
                <a:spcPts val="0"/>
              </a:spcAft>
              <a:buClr>
                <a:srgbClr val="000000"/>
              </a:buClr>
              <a:buSzPts val="1800"/>
              <a:buChar char="○"/>
              <a:defRPr sz="1800">
                <a:solidFill>
                  <a:srgbClr val="000000"/>
                </a:solidFill>
              </a:defRPr>
            </a:lvl2pPr>
            <a:lvl3pPr indent="-342900" lvl="2" marL="1371600" rtl="0">
              <a:spcBef>
                <a:spcPts val="0"/>
              </a:spcBef>
              <a:spcAft>
                <a:spcPts val="0"/>
              </a:spcAft>
              <a:buClr>
                <a:srgbClr val="000000"/>
              </a:buClr>
              <a:buSzPts val="1800"/>
              <a:buChar char="●"/>
              <a:defRPr sz="1800">
                <a:solidFill>
                  <a:srgbClr val="000000"/>
                </a:solidFill>
              </a:defRPr>
            </a:lvl3pPr>
            <a:lvl4pPr indent="-342900" lvl="3" marL="1828800" rtl="0">
              <a:spcBef>
                <a:spcPts val="0"/>
              </a:spcBef>
              <a:spcAft>
                <a:spcPts val="0"/>
              </a:spcAft>
              <a:buClr>
                <a:srgbClr val="000000"/>
              </a:buClr>
              <a:buSzPts val="1800"/>
              <a:buChar char="○"/>
              <a:defRPr sz="1800">
                <a:solidFill>
                  <a:srgbClr val="000000"/>
                </a:solidFill>
              </a:defRPr>
            </a:lvl4pPr>
            <a:lvl5pPr indent="-342900" lvl="4" marL="2286000" rtl="0">
              <a:spcBef>
                <a:spcPts val="0"/>
              </a:spcBef>
              <a:spcAft>
                <a:spcPts val="0"/>
              </a:spcAft>
              <a:buClr>
                <a:srgbClr val="000000"/>
              </a:buClr>
              <a:buSzPts val="1800"/>
              <a:buChar char="●"/>
              <a:defRPr sz="1800">
                <a:solidFill>
                  <a:srgbClr val="000000"/>
                </a:solidFill>
              </a:defRPr>
            </a:lvl5pPr>
            <a:lvl6pPr indent="-342900" lvl="5" marL="2743200" rtl="0">
              <a:spcBef>
                <a:spcPts val="0"/>
              </a:spcBef>
              <a:spcAft>
                <a:spcPts val="0"/>
              </a:spcAft>
              <a:buClr>
                <a:srgbClr val="000000"/>
              </a:buClr>
              <a:buSzPts val="1800"/>
              <a:buChar char="○"/>
              <a:defRPr sz="1800">
                <a:solidFill>
                  <a:srgbClr val="000000"/>
                </a:solidFill>
              </a:defRPr>
            </a:lvl6pPr>
            <a:lvl7pPr indent="-342900" lvl="6" marL="3200400" rtl="0">
              <a:spcBef>
                <a:spcPts val="0"/>
              </a:spcBef>
              <a:spcAft>
                <a:spcPts val="0"/>
              </a:spcAft>
              <a:buClr>
                <a:srgbClr val="000000"/>
              </a:buClr>
              <a:buSzPts val="1800"/>
              <a:buChar char="●"/>
              <a:defRPr sz="1800">
                <a:solidFill>
                  <a:srgbClr val="000000"/>
                </a:solidFill>
              </a:defRPr>
            </a:lvl7pPr>
            <a:lvl8pPr indent="-342900" lvl="7" marL="3657600" rtl="0">
              <a:spcBef>
                <a:spcPts val="0"/>
              </a:spcBef>
              <a:spcAft>
                <a:spcPts val="0"/>
              </a:spcAft>
              <a:buClr>
                <a:srgbClr val="000000"/>
              </a:buClr>
              <a:buSzPts val="1800"/>
              <a:buChar char="○"/>
              <a:defRPr sz="1800">
                <a:solidFill>
                  <a:srgbClr val="000000"/>
                </a:solidFill>
              </a:defRPr>
            </a:lvl8pPr>
            <a:lvl9pPr indent="-342900" lvl="8" marL="4114800" rtl="0">
              <a:spcBef>
                <a:spcPts val="0"/>
              </a:spcBef>
              <a:spcAft>
                <a:spcPts val="0"/>
              </a:spcAft>
              <a:buClr>
                <a:srgbClr val="000000"/>
              </a:buClr>
              <a:buSzPts val="1800"/>
              <a:buChar char="■"/>
              <a:defRPr sz="1800">
                <a:solidFill>
                  <a:srgbClr val="000000"/>
                </a:solidFill>
              </a:defRPr>
            </a:lvl9pPr>
          </a:lstStyle>
          <a:p/>
        </p:txBody>
      </p:sp>
      <p:sp>
        <p:nvSpPr>
          <p:cNvPr id="134" name="Google Shape;134;p14"/>
          <p:cNvSpPr txBox="1"/>
          <p:nvPr>
            <p:ph type="title"/>
          </p:nvPr>
        </p:nvSpPr>
        <p:spPr>
          <a:xfrm>
            <a:off x="304800" y="685800"/>
            <a:ext cx="17678400" cy="762000"/>
          </a:xfrm>
          <a:prstGeom prst="rect">
            <a:avLst/>
          </a:prstGeom>
          <a:noFill/>
          <a:ln>
            <a:noFill/>
          </a:ln>
        </p:spPr>
        <p:txBody>
          <a:bodyPr anchorCtr="0" anchor="t" bIns="0" lIns="0" spcFirstLastPara="1" rIns="0" wrap="square" tIns="0">
            <a:noAutofit/>
          </a:bodyPr>
          <a:lstStyle>
            <a:lvl1pPr lvl="0" rtl="0">
              <a:spcBef>
                <a:spcPts val="0"/>
              </a:spcBef>
              <a:spcAft>
                <a:spcPts val="0"/>
              </a:spcAft>
              <a:buClr>
                <a:schemeClr val="dk1"/>
              </a:buClr>
              <a:buSzPts val="4500"/>
              <a:buNone/>
              <a:defRPr sz="4500">
                <a:solidFill>
                  <a:schemeClr val="dk1"/>
                </a:solidFill>
              </a:defRPr>
            </a:lvl1pPr>
            <a:lvl2pPr lvl="1" rtl="0">
              <a:spcBef>
                <a:spcPts val="0"/>
              </a:spcBef>
              <a:spcAft>
                <a:spcPts val="0"/>
              </a:spcAft>
              <a:buClr>
                <a:schemeClr val="dk1"/>
              </a:buClr>
              <a:buSzPts val="5600"/>
              <a:buNone/>
              <a:defRPr sz="5600">
                <a:solidFill>
                  <a:schemeClr val="dk1"/>
                </a:solidFill>
              </a:defRPr>
            </a:lvl2pPr>
            <a:lvl3pPr lvl="2" rtl="0">
              <a:spcBef>
                <a:spcPts val="0"/>
              </a:spcBef>
              <a:spcAft>
                <a:spcPts val="0"/>
              </a:spcAft>
              <a:buClr>
                <a:schemeClr val="dk1"/>
              </a:buClr>
              <a:buSzPts val="5600"/>
              <a:buNone/>
              <a:defRPr sz="5600">
                <a:solidFill>
                  <a:schemeClr val="dk1"/>
                </a:solidFill>
              </a:defRPr>
            </a:lvl3pPr>
            <a:lvl4pPr lvl="3" rtl="0">
              <a:spcBef>
                <a:spcPts val="0"/>
              </a:spcBef>
              <a:spcAft>
                <a:spcPts val="0"/>
              </a:spcAft>
              <a:buClr>
                <a:schemeClr val="dk1"/>
              </a:buClr>
              <a:buSzPts val="5600"/>
              <a:buNone/>
              <a:defRPr sz="5600">
                <a:solidFill>
                  <a:schemeClr val="dk1"/>
                </a:solidFill>
              </a:defRPr>
            </a:lvl4pPr>
            <a:lvl5pPr lvl="4" rtl="0">
              <a:spcBef>
                <a:spcPts val="0"/>
              </a:spcBef>
              <a:spcAft>
                <a:spcPts val="0"/>
              </a:spcAft>
              <a:buClr>
                <a:schemeClr val="dk1"/>
              </a:buClr>
              <a:buSzPts val="5600"/>
              <a:buNone/>
              <a:defRPr sz="5600">
                <a:solidFill>
                  <a:schemeClr val="dk1"/>
                </a:solidFill>
              </a:defRPr>
            </a:lvl5pPr>
            <a:lvl6pPr lvl="5" rtl="0">
              <a:spcBef>
                <a:spcPts val="0"/>
              </a:spcBef>
              <a:spcAft>
                <a:spcPts val="0"/>
              </a:spcAft>
              <a:buClr>
                <a:schemeClr val="dk1"/>
              </a:buClr>
              <a:buSzPts val="5600"/>
              <a:buNone/>
              <a:defRPr sz="5600">
                <a:solidFill>
                  <a:schemeClr val="dk1"/>
                </a:solidFill>
              </a:defRPr>
            </a:lvl6pPr>
            <a:lvl7pPr lvl="6" rtl="0">
              <a:spcBef>
                <a:spcPts val="0"/>
              </a:spcBef>
              <a:spcAft>
                <a:spcPts val="0"/>
              </a:spcAft>
              <a:buClr>
                <a:schemeClr val="dk1"/>
              </a:buClr>
              <a:buSzPts val="5600"/>
              <a:buNone/>
              <a:defRPr sz="5600">
                <a:solidFill>
                  <a:schemeClr val="dk1"/>
                </a:solidFill>
              </a:defRPr>
            </a:lvl7pPr>
            <a:lvl8pPr lvl="7" rtl="0">
              <a:spcBef>
                <a:spcPts val="0"/>
              </a:spcBef>
              <a:spcAft>
                <a:spcPts val="0"/>
              </a:spcAft>
              <a:buClr>
                <a:schemeClr val="dk1"/>
              </a:buClr>
              <a:buSzPts val="5600"/>
              <a:buNone/>
              <a:defRPr sz="5600">
                <a:solidFill>
                  <a:schemeClr val="dk1"/>
                </a:solidFill>
              </a:defRPr>
            </a:lvl8pPr>
            <a:lvl9pPr lvl="8" rtl="0">
              <a:spcBef>
                <a:spcPts val="0"/>
              </a:spcBef>
              <a:spcAft>
                <a:spcPts val="0"/>
              </a:spcAft>
              <a:buClr>
                <a:schemeClr val="dk1"/>
              </a:buClr>
              <a:buSzPts val="5600"/>
              <a:buNone/>
              <a:defRPr sz="5600">
                <a:solidFill>
                  <a:schemeClr val="dk1"/>
                </a:solidFill>
              </a:defRPr>
            </a:lvl9pPr>
          </a:lstStyle>
          <a:p/>
        </p:txBody>
      </p:sp>
      <p:sp>
        <p:nvSpPr>
          <p:cNvPr id="135" name="Google Shape;135;p14"/>
          <p:cNvSpPr txBox="1"/>
          <p:nvPr>
            <p:ph idx="14" type="subTitle"/>
          </p:nvPr>
        </p:nvSpPr>
        <p:spPr>
          <a:xfrm>
            <a:off x="304800" y="1447675"/>
            <a:ext cx="8839200" cy="381000"/>
          </a:xfrm>
          <a:prstGeom prst="rect">
            <a:avLst/>
          </a:prstGeom>
          <a:noFill/>
          <a:ln>
            <a:noFill/>
          </a:ln>
        </p:spPr>
        <p:txBody>
          <a:bodyPr anchorCtr="0" anchor="t" bIns="0" lIns="0" spcFirstLastPara="1" rIns="0" wrap="square" tIns="0">
            <a:noAutofit/>
          </a:bodyPr>
          <a:lstStyle>
            <a:lvl1pPr lvl="0" rtl="0">
              <a:spcBef>
                <a:spcPts val="0"/>
              </a:spcBef>
              <a:spcAft>
                <a:spcPts val="0"/>
              </a:spcAft>
              <a:buClr>
                <a:schemeClr val="dk1"/>
              </a:buClr>
              <a:buSzPts val="2000"/>
              <a:buNone/>
              <a:defRPr sz="2000">
                <a:solidFill>
                  <a:schemeClr val="dk1"/>
                </a:solidFill>
              </a:defRPr>
            </a:lvl1pPr>
            <a:lvl2pPr lvl="1" rtl="0">
              <a:spcBef>
                <a:spcPts val="0"/>
              </a:spcBef>
              <a:spcAft>
                <a:spcPts val="0"/>
              </a:spcAft>
              <a:buClr>
                <a:srgbClr val="666666"/>
              </a:buClr>
              <a:buSzPts val="1400"/>
              <a:buNone/>
              <a:defRPr>
                <a:solidFill>
                  <a:srgbClr val="666666"/>
                </a:solidFill>
              </a:defRPr>
            </a:lvl2pPr>
            <a:lvl3pPr lvl="2" rtl="0">
              <a:spcBef>
                <a:spcPts val="0"/>
              </a:spcBef>
              <a:spcAft>
                <a:spcPts val="0"/>
              </a:spcAft>
              <a:buClr>
                <a:srgbClr val="666666"/>
              </a:buClr>
              <a:buSzPts val="1400"/>
              <a:buNone/>
              <a:defRPr>
                <a:solidFill>
                  <a:srgbClr val="666666"/>
                </a:solidFill>
              </a:defRPr>
            </a:lvl3pPr>
            <a:lvl4pPr lvl="3" rtl="0">
              <a:spcBef>
                <a:spcPts val="0"/>
              </a:spcBef>
              <a:spcAft>
                <a:spcPts val="0"/>
              </a:spcAft>
              <a:buClr>
                <a:srgbClr val="666666"/>
              </a:buClr>
              <a:buSzPts val="1400"/>
              <a:buNone/>
              <a:defRPr>
                <a:solidFill>
                  <a:srgbClr val="666666"/>
                </a:solidFill>
              </a:defRPr>
            </a:lvl4pPr>
            <a:lvl5pPr lvl="4" rtl="0">
              <a:spcBef>
                <a:spcPts val="0"/>
              </a:spcBef>
              <a:spcAft>
                <a:spcPts val="0"/>
              </a:spcAft>
              <a:buClr>
                <a:srgbClr val="666666"/>
              </a:buClr>
              <a:buSzPts val="1400"/>
              <a:buNone/>
              <a:defRPr>
                <a:solidFill>
                  <a:srgbClr val="666666"/>
                </a:solidFill>
              </a:defRPr>
            </a:lvl5pPr>
            <a:lvl6pPr lvl="5" rtl="0">
              <a:spcBef>
                <a:spcPts val="0"/>
              </a:spcBef>
              <a:spcAft>
                <a:spcPts val="0"/>
              </a:spcAft>
              <a:buClr>
                <a:srgbClr val="666666"/>
              </a:buClr>
              <a:buSzPts val="1400"/>
              <a:buNone/>
              <a:defRPr>
                <a:solidFill>
                  <a:srgbClr val="666666"/>
                </a:solidFill>
              </a:defRPr>
            </a:lvl6pPr>
            <a:lvl7pPr lvl="6" rtl="0">
              <a:spcBef>
                <a:spcPts val="0"/>
              </a:spcBef>
              <a:spcAft>
                <a:spcPts val="0"/>
              </a:spcAft>
              <a:buClr>
                <a:srgbClr val="666666"/>
              </a:buClr>
              <a:buSzPts val="1400"/>
              <a:buNone/>
              <a:defRPr>
                <a:solidFill>
                  <a:srgbClr val="666666"/>
                </a:solidFill>
              </a:defRPr>
            </a:lvl7pPr>
            <a:lvl8pPr lvl="7" rtl="0">
              <a:spcBef>
                <a:spcPts val="0"/>
              </a:spcBef>
              <a:spcAft>
                <a:spcPts val="0"/>
              </a:spcAft>
              <a:buClr>
                <a:srgbClr val="666666"/>
              </a:buClr>
              <a:buSzPts val="1400"/>
              <a:buNone/>
              <a:defRPr>
                <a:solidFill>
                  <a:srgbClr val="666666"/>
                </a:solidFill>
              </a:defRPr>
            </a:lvl8pPr>
            <a:lvl9pPr lvl="8" rtl="0">
              <a:spcBef>
                <a:spcPts val="0"/>
              </a:spcBef>
              <a:spcAft>
                <a:spcPts val="0"/>
              </a:spcAft>
              <a:buClr>
                <a:srgbClr val="666666"/>
              </a:buClr>
              <a:buSzPts val="1400"/>
              <a:buNone/>
              <a:defRPr>
                <a:solidFill>
                  <a:srgbClr val="666666"/>
                </a:solidFill>
              </a:defRPr>
            </a:lvl9pPr>
          </a:lstStyle>
          <a:p/>
        </p:txBody>
      </p:sp>
    </p:spTree>
  </p:cSld>
  <p:clrMapOvr>
    <a:masterClrMapping/>
  </p:clrMapOvr>
  <p:extLst>
    <p:ext uri="{DCECCB84-F9BA-43D5-87BE-67443E8EF086}">
      <p15:sldGuideLst>
        <p15:guide id="1" orient="horz" pos="3264">
          <p15:clr>
            <a:schemeClr val="dk2"/>
          </p15:clr>
        </p15:guide>
        <p15:guide id="2" orient="horz" pos="912">
          <p15:clr>
            <a:schemeClr val="dk2"/>
          </p15:clr>
        </p15:guide>
        <p15:guide id="3" orient="horz" pos="3362">
          <p15:clr>
            <a:schemeClr val="dk2"/>
          </p15:clr>
        </p15:guide>
        <p15:guide id="4" orient="horz" pos="1296">
          <p15:clr>
            <a:schemeClr val="dk2"/>
          </p15:clr>
        </p15:guide>
        <p15:guide id="5" orient="horz" pos="1152">
          <p15:clr>
            <a:schemeClr val="accent4"/>
          </p15:clr>
        </p15:guide>
      </p15:sldGuideLst>
    </p:ext>
  </p:extLst>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3: XL Project Team/Images with Descriptions">
  <p:cSld name="CUSTOM_3_1_1_1">
    <p:spTree>
      <p:nvGrpSpPr>
        <p:cNvPr id="136" name="Shape 136"/>
        <p:cNvGrpSpPr/>
        <p:nvPr/>
      </p:nvGrpSpPr>
      <p:grpSpPr>
        <a:xfrm>
          <a:off x="0" y="0"/>
          <a:ext cx="0" cy="0"/>
          <a:chOff x="0" y="0"/>
          <a:chExt cx="0" cy="0"/>
        </a:xfrm>
      </p:grpSpPr>
      <p:sp>
        <p:nvSpPr>
          <p:cNvPr id="137" name="Google Shape;137;p15"/>
          <p:cNvSpPr/>
          <p:nvPr>
            <p:ph idx="2" type="pic"/>
          </p:nvPr>
        </p:nvSpPr>
        <p:spPr>
          <a:xfrm>
            <a:off x="304500" y="2057200"/>
            <a:ext cx="3414000" cy="2743200"/>
          </a:xfrm>
          <a:prstGeom prst="rect">
            <a:avLst/>
          </a:prstGeom>
          <a:noFill/>
          <a:ln>
            <a:noFill/>
          </a:ln>
        </p:spPr>
      </p:sp>
      <p:sp>
        <p:nvSpPr>
          <p:cNvPr id="138" name="Google Shape;138;p15"/>
          <p:cNvSpPr txBox="1"/>
          <p:nvPr>
            <p:ph type="title"/>
          </p:nvPr>
        </p:nvSpPr>
        <p:spPr>
          <a:xfrm>
            <a:off x="304500" y="685800"/>
            <a:ext cx="17678700" cy="762000"/>
          </a:xfrm>
          <a:prstGeom prst="rect">
            <a:avLst/>
          </a:prstGeom>
          <a:noFill/>
          <a:ln>
            <a:noFill/>
          </a:ln>
        </p:spPr>
        <p:txBody>
          <a:bodyPr anchorCtr="0" anchor="t" bIns="0" lIns="0" spcFirstLastPara="1" rIns="0" wrap="square" tIns="0">
            <a:noAutofit/>
          </a:bodyPr>
          <a:lstStyle>
            <a:lvl1pPr lvl="0" rtl="0">
              <a:spcBef>
                <a:spcPts val="0"/>
              </a:spcBef>
              <a:spcAft>
                <a:spcPts val="0"/>
              </a:spcAft>
              <a:buClr>
                <a:schemeClr val="dk1"/>
              </a:buClr>
              <a:buSzPts val="4500"/>
              <a:buNone/>
              <a:defRPr sz="4500">
                <a:solidFill>
                  <a:schemeClr val="dk1"/>
                </a:solidFill>
              </a:defRPr>
            </a:lvl1pPr>
            <a:lvl2pPr lvl="1" rtl="0">
              <a:spcBef>
                <a:spcPts val="0"/>
              </a:spcBef>
              <a:spcAft>
                <a:spcPts val="0"/>
              </a:spcAft>
              <a:buClr>
                <a:schemeClr val="dk1"/>
              </a:buClr>
              <a:buSzPts val="5600"/>
              <a:buNone/>
              <a:defRPr sz="5600">
                <a:solidFill>
                  <a:schemeClr val="dk1"/>
                </a:solidFill>
              </a:defRPr>
            </a:lvl2pPr>
            <a:lvl3pPr lvl="2" rtl="0">
              <a:spcBef>
                <a:spcPts val="0"/>
              </a:spcBef>
              <a:spcAft>
                <a:spcPts val="0"/>
              </a:spcAft>
              <a:buClr>
                <a:schemeClr val="dk1"/>
              </a:buClr>
              <a:buSzPts val="5600"/>
              <a:buNone/>
              <a:defRPr sz="5600">
                <a:solidFill>
                  <a:schemeClr val="dk1"/>
                </a:solidFill>
              </a:defRPr>
            </a:lvl3pPr>
            <a:lvl4pPr lvl="3" rtl="0">
              <a:spcBef>
                <a:spcPts val="0"/>
              </a:spcBef>
              <a:spcAft>
                <a:spcPts val="0"/>
              </a:spcAft>
              <a:buClr>
                <a:schemeClr val="dk1"/>
              </a:buClr>
              <a:buSzPts val="5600"/>
              <a:buNone/>
              <a:defRPr sz="5600">
                <a:solidFill>
                  <a:schemeClr val="dk1"/>
                </a:solidFill>
              </a:defRPr>
            </a:lvl4pPr>
            <a:lvl5pPr lvl="4" rtl="0">
              <a:spcBef>
                <a:spcPts val="0"/>
              </a:spcBef>
              <a:spcAft>
                <a:spcPts val="0"/>
              </a:spcAft>
              <a:buClr>
                <a:schemeClr val="dk1"/>
              </a:buClr>
              <a:buSzPts val="5600"/>
              <a:buNone/>
              <a:defRPr sz="5600">
                <a:solidFill>
                  <a:schemeClr val="dk1"/>
                </a:solidFill>
              </a:defRPr>
            </a:lvl5pPr>
            <a:lvl6pPr lvl="5" rtl="0">
              <a:spcBef>
                <a:spcPts val="0"/>
              </a:spcBef>
              <a:spcAft>
                <a:spcPts val="0"/>
              </a:spcAft>
              <a:buClr>
                <a:schemeClr val="dk1"/>
              </a:buClr>
              <a:buSzPts val="5600"/>
              <a:buNone/>
              <a:defRPr sz="5600">
                <a:solidFill>
                  <a:schemeClr val="dk1"/>
                </a:solidFill>
              </a:defRPr>
            </a:lvl6pPr>
            <a:lvl7pPr lvl="6" rtl="0">
              <a:spcBef>
                <a:spcPts val="0"/>
              </a:spcBef>
              <a:spcAft>
                <a:spcPts val="0"/>
              </a:spcAft>
              <a:buClr>
                <a:schemeClr val="dk1"/>
              </a:buClr>
              <a:buSzPts val="5600"/>
              <a:buNone/>
              <a:defRPr sz="5600">
                <a:solidFill>
                  <a:schemeClr val="dk1"/>
                </a:solidFill>
              </a:defRPr>
            </a:lvl7pPr>
            <a:lvl8pPr lvl="7" rtl="0">
              <a:spcBef>
                <a:spcPts val="0"/>
              </a:spcBef>
              <a:spcAft>
                <a:spcPts val="0"/>
              </a:spcAft>
              <a:buClr>
                <a:schemeClr val="dk1"/>
              </a:buClr>
              <a:buSzPts val="5600"/>
              <a:buNone/>
              <a:defRPr sz="5600">
                <a:solidFill>
                  <a:schemeClr val="dk1"/>
                </a:solidFill>
              </a:defRPr>
            </a:lvl8pPr>
            <a:lvl9pPr lvl="8" rtl="0">
              <a:spcBef>
                <a:spcPts val="0"/>
              </a:spcBef>
              <a:spcAft>
                <a:spcPts val="0"/>
              </a:spcAft>
              <a:buClr>
                <a:schemeClr val="dk1"/>
              </a:buClr>
              <a:buSzPts val="5600"/>
              <a:buNone/>
              <a:defRPr sz="5600">
                <a:solidFill>
                  <a:schemeClr val="dk1"/>
                </a:solidFill>
              </a:defRPr>
            </a:lvl9pPr>
          </a:lstStyle>
          <a:p/>
        </p:txBody>
      </p:sp>
      <p:sp>
        <p:nvSpPr>
          <p:cNvPr id="139" name="Google Shape;139;p15"/>
          <p:cNvSpPr txBox="1"/>
          <p:nvPr>
            <p:ph idx="1" type="body"/>
          </p:nvPr>
        </p:nvSpPr>
        <p:spPr>
          <a:xfrm>
            <a:off x="304950" y="4952800"/>
            <a:ext cx="3414000" cy="1075500"/>
          </a:xfrm>
          <a:prstGeom prst="rect">
            <a:avLst/>
          </a:prstGeom>
          <a:noFill/>
          <a:ln>
            <a:noFill/>
          </a:ln>
        </p:spPr>
        <p:txBody>
          <a:bodyPr anchorCtr="0" anchor="t" bIns="0" lIns="0" spcFirstLastPara="1" rIns="0" wrap="square" tIns="0">
            <a:spAutoFit/>
          </a:bodyPr>
          <a:lstStyle>
            <a:lvl1pPr indent="-342900" lvl="0" marL="457200" rtl="0">
              <a:spcBef>
                <a:spcPts val="0"/>
              </a:spcBef>
              <a:spcAft>
                <a:spcPts val="0"/>
              </a:spcAft>
              <a:buClr>
                <a:srgbClr val="000000"/>
              </a:buClr>
              <a:buSzPts val="1800"/>
              <a:buChar char="●"/>
              <a:defRPr sz="1800">
                <a:solidFill>
                  <a:srgbClr val="000000"/>
                </a:solidFill>
              </a:defRPr>
            </a:lvl1pPr>
            <a:lvl2pPr indent="-342900" lvl="1" marL="914400" rtl="0">
              <a:spcBef>
                <a:spcPts val="0"/>
              </a:spcBef>
              <a:spcAft>
                <a:spcPts val="0"/>
              </a:spcAft>
              <a:buClr>
                <a:srgbClr val="000000"/>
              </a:buClr>
              <a:buSzPts val="1800"/>
              <a:buChar char="○"/>
              <a:defRPr sz="1800">
                <a:solidFill>
                  <a:srgbClr val="000000"/>
                </a:solidFill>
              </a:defRPr>
            </a:lvl2pPr>
            <a:lvl3pPr indent="-342900" lvl="2" marL="1371600" rtl="0">
              <a:spcBef>
                <a:spcPts val="0"/>
              </a:spcBef>
              <a:spcAft>
                <a:spcPts val="0"/>
              </a:spcAft>
              <a:buClr>
                <a:srgbClr val="000000"/>
              </a:buClr>
              <a:buSzPts val="1800"/>
              <a:buChar char="●"/>
              <a:defRPr sz="1800">
                <a:solidFill>
                  <a:srgbClr val="000000"/>
                </a:solidFill>
              </a:defRPr>
            </a:lvl3pPr>
            <a:lvl4pPr indent="-342900" lvl="3" marL="1828800" rtl="0">
              <a:spcBef>
                <a:spcPts val="0"/>
              </a:spcBef>
              <a:spcAft>
                <a:spcPts val="0"/>
              </a:spcAft>
              <a:buClr>
                <a:srgbClr val="000000"/>
              </a:buClr>
              <a:buSzPts val="1800"/>
              <a:buChar char="○"/>
              <a:defRPr sz="1800">
                <a:solidFill>
                  <a:srgbClr val="000000"/>
                </a:solidFill>
              </a:defRPr>
            </a:lvl4pPr>
            <a:lvl5pPr indent="-342900" lvl="4" marL="2286000" rtl="0">
              <a:spcBef>
                <a:spcPts val="0"/>
              </a:spcBef>
              <a:spcAft>
                <a:spcPts val="0"/>
              </a:spcAft>
              <a:buClr>
                <a:srgbClr val="000000"/>
              </a:buClr>
              <a:buSzPts val="1800"/>
              <a:buChar char="●"/>
              <a:defRPr sz="1800">
                <a:solidFill>
                  <a:srgbClr val="000000"/>
                </a:solidFill>
              </a:defRPr>
            </a:lvl5pPr>
            <a:lvl6pPr indent="-342900" lvl="5" marL="2743200" rtl="0">
              <a:spcBef>
                <a:spcPts val="0"/>
              </a:spcBef>
              <a:spcAft>
                <a:spcPts val="0"/>
              </a:spcAft>
              <a:buClr>
                <a:srgbClr val="000000"/>
              </a:buClr>
              <a:buSzPts val="1800"/>
              <a:buChar char="○"/>
              <a:defRPr sz="1800">
                <a:solidFill>
                  <a:srgbClr val="000000"/>
                </a:solidFill>
              </a:defRPr>
            </a:lvl6pPr>
            <a:lvl7pPr indent="-342900" lvl="6" marL="3200400" rtl="0">
              <a:spcBef>
                <a:spcPts val="0"/>
              </a:spcBef>
              <a:spcAft>
                <a:spcPts val="0"/>
              </a:spcAft>
              <a:buClr>
                <a:srgbClr val="000000"/>
              </a:buClr>
              <a:buSzPts val="1800"/>
              <a:buChar char="●"/>
              <a:defRPr sz="1800">
                <a:solidFill>
                  <a:srgbClr val="000000"/>
                </a:solidFill>
              </a:defRPr>
            </a:lvl7pPr>
            <a:lvl8pPr indent="-342900" lvl="7" marL="3657600" rtl="0">
              <a:spcBef>
                <a:spcPts val="0"/>
              </a:spcBef>
              <a:spcAft>
                <a:spcPts val="0"/>
              </a:spcAft>
              <a:buClr>
                <a:srgbClr val="000000"/>
              </a:buClr>
              <a:buSzPts val="1800"/>
              <a:buChar char="○"/>
              <a:defRPr sz="1800">
                <a:solidFill>
                  <a:srgbClr val="000000"/>
                </a:solidFill>
              </a:defRPr>
            </a:lvl8pPr>
            <a:lvl9pPr indent="-342900" lvl="8" marL="4114800" rtl="0">
              <a:spcBef>
                <a:spcPts val="0"/>
              </a:spcBef>
              <a:spcAft>
                <a:spcPts val="0"/>
              </a:spcAft>
              <a:buClr>
                <a:srgbClr val="000000"/>
              </a:buClr>
              <a:buSzPts val="1800"/>
              <a:buChar char="■"/>
              <a:defRPr sz="1800">
                <a:solidFill>
                  <a:srgbClr val="000000"/>
                </a:solidFill>
              </a:defRPr>
            </a:lvl9pPr>
          </a:lstStyle>
          <a:p/>
        </p:txBody>
      </p:sp>
      <p:sp>
        <p:nvSpPr>
          <p:cNvPr id="140" name="Google Shape;140;p15"/>
          <p:cNvSpPr txBox="1"/>
          <p:nvPr>
            <p:ph idx="3" type="subTitle"/>
          </p:nvPr>
        </p:nvSpPr>
        <p:spPr>
          <a:xfrm>
            <a:off x="304500" y="1447800"/>
            <a:ext cx="17678700" cy="381000"/>
          </a:xfrm>
          <a:prstGeom prst="rect">
            <a:avLst/>
          </a:prstGeom>
          <a:noFill/>
          <a:ln>
            <a:noFill/>
          </a:ln>
        </p:spPr>
        <p:txBody>
          <a:bodyPr anchorCtr="0" anchor="t" bIns="0" lIns="0" spcFirstLastPara="1" rIns="0" wrap="square" tIns="0">
            <a:noAutofit/>
          </a:bodyPr>
          <a:lstStyle>
            <a:lvl1pPr lvl="0" rtl="0">
              <a:spcBef>
                <a:spcPts val="0"/>
              </a:spcBef>
              <a:spcAft>
                <a:spcPts val="0"/>
              </a:spcAft>
              <a:buClr>
                <a:schemeClr val="dk1"/>
              </a:buClr>
              <a:buSzPts val="2000"/>
              <a:buNone/>
              <a:defRPr sz="2000">
                <a:solidFill>
                  <a:schemeClr val="dk1"/>
                </a:solidFill>
              </a:defRPr>
            </a:lvl1pPr>
            <a:lvl2pPr lvl="1" rtl="0">
              <a:spcBef>
                <a:spcPts val="0"/>
              </a:spcBef>
              <a:spcAft>
                <a:spcPts val="0"/>
              </a:spcAft>
              <a:buClr>
                <a:srgbClr val="666666"/>
              </a:buClr>
              <a:buSzPts val="1400"/>
              <a:buNone/>
              <a:defRPr>
                <a:solidFill>
                  <a:srgbClr val="666666"/>
                </a:solidFill>
              </a:defRPr>
            </a:lvl2pPr>
            <a:lvl3pPr lvl="2" rtl="0">
              <a:spcBef>
                <a:spcPts val="0"/>
              </a:spcBef>
              <a:spcAft>
                <a:spcPts val="0"/>
              </a:spcAft>
              <a:buClr>
                <a:srgbClr val="666666"/>
              </a:buClr>
              <a:buSzPts val="1400"/>
              <a:buNone/>
              <a:defRPr>
                <a:solidFill>
                  <a:srgbClr val="666666"/>
                </a:solidFill>
              </a:defRPr>
            </a:lvl3pPr>
            <a:lvl4pPr lvl="3" rtl="0">
              <a:spcBef>
                <a:spcPts val="0"/>
              </a:spcBef>
              <a:spcAft>
                <a:spcPts val="0"/>
              </a:spcAft>
              <a:buClr>
                <a:srgbClr val="666666"/>
              </a:buClr>
              <a:buSzPts val="1400"/>
              <a:buNone/>
              <a:defRPr>
                <a:solidFill>
                  <a:srgbClr val="666666"/>
                </a:solidFill>
              </a:defRPr>
            </a:lvl4pPr>
            <a:lvl5pPr lvl="4" rtl="0">
              <a:spcBef>
                <a:spcPts val="0"/>
              </a:spcBef>
              <a:spcAft>
                <a:spcPts val="0"/>
              </a:spcAft>
              <a:buClr>
                <a:srgbClr val="666666"/>
              </a:buClr>
              <a:buSzPts val="1400"/>
              <a:buNone/>
              <a:defRPr>
                <a:solidFill>
                  <a:srgbClr val="666666"/>
                </a:solidFill>
              </a:defRPr>
            </a:lvl5pPr>
            <a:lvl6pPr lvl="5" rtl="0">
              <a:spcBef>
                <a:spcPts val="0"/>
              </a:spcBef>
              <a:spcAft>
                <a:spcPts val="0"/>
              </a:spcAft>
              <a:buClr>
                <a:srgbClr val="666666"/>
              </a:buClr>
              <a:buSzPts val="1400"/>
              <a:buNone/>
              <a:defRPr>
                <a:solidFill>
                  <a:srgbClr val="666666"/>
                </a:solidFill>
              </a:defRPr>
            </a:lvl6pPr>
            <a:lvl7pPr lvl="6" rtl="0">
              <a:spcBef>
                <a:spcPts val="0"/>
              </a:spcBef>
              <a:spcAft>
                <a:spcPts val="0"/>
              </a:spcAft>
              <a:buClr>
                <a:srgbClr val="666666"/>
              </a:buClr>
              <a:buSzPts val="1400"/>
              <a:buNone/>
              <a:defRPr>
                <a:solidFill>
                  <a:srgbClr val="666666"/>
                </a:solidFill>
              </a:defRPr>
            </a:lvl7pPr>
            <a:lvl8pPr lvl="7" rtl="0">
              <a:spcBef>
                <a:spcPts val="0"/>
              </a:spcBef>
              <a:spcAft>
                <a:spcPts val="0"/>
              </a:spcAft>
              <a:buClr>
                <a:srgbClr val="666666"/>
              </a:buClr>
              <a:buSzPts val="1400"/>
              <a:buNone/>
              <a:defRPr>
                <a:solidFill>
                  <a:srgbClr val="666666"/>
                </a:solidFill>
              </a:defRPr>
            </a:lvl8pPr>
            <a:lvl9pPr lvl="8" rtl="0">
              <a:spcBef>
                <a:spcPts val="0"/>
              </a:spcBef>
              <a:spcAft>
                <a:spcPts val="0"/>
              </a:spcAft>
              <a:buClr>
                <a:srgbClr val="666666"/>
              </a:buClr>
              <a:buSzPts val="1400"/>
              <a:buNone/>
              <a:defRPr>
                <a:solidFill>
                  <a:srgbClr val="666666"/>
                </a:solidFill>
              </a:defRPr>
            </a:lvl9pPr>
          </a:lstStyle>
          <a:p/>
        </p:txBody>
      </p:sp>
      <p:sp>
        <p:nvSpPr>
          <p:cNvPr id="141" name="Google Shape;141;p15"/>
          <p:cNvSpPr txBox="1"/>
          <p:nvPr>
            <p:ph idx="12" type="sldNum"/>
          </p:nvPr>
        </p:nvSpPr>
        <p:spPr>
          <a:xfrm>
            <a:off x="17678699" y="9980025"/>
            <a:ext cx="304500" cy="153900"/>
          </a:xfrm>
          <a:prstGeom prst="rect">
            <a:avLst/>
          </a:prstGeom>
        </p:spPr>
        <p:txBody>
          <a:bodyPr anchorCtr="0" anchor="ctr"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142" name="Google Shape;142;p15"/>
          <p:cNvSpPr/>
          <p:nvPr>
            <p:ph idx="4" type="pic"/>
          </p:nvPr>
        </p:nvSpPr>
        <p:spPr>
          <a:xfrm>
            <a:off x="304350" y="6028250"/>
            <a:ext cx="3414000" cy="2743200"/>
          </a:xfrm>
          <a:prstGeom prst="rect">
            <a:avLst/>
          </a:prstGeom>
          <a:noFill/>
          <a:ln>
            <a:noFill/>
          </a:ln>
        </p:spPr>
      </p:sp>
      <p:sp>
        <p:nvSpPr>
          <p:cNvPr id="143" name="Google Shape;143;p15"/>
          <p:cNvSpPr txBox="1"/>
          <p:nvPr>
            <p:ph idx="5" type="body"/>
          </p:nvPr>
        </p:nvSpPr>
        <p:spPr>
          <a:xfrm>
            <a:off x="304350" y="8922650"/>
            <a:ext cx="3414000" cy="907800"/>
          </a:xfrm>
          <a:prstGeom prst="rect">
            <a:avLst/>
          </a:prstGeom>
          <a:noFill/>
          <a:ln>
            <a:noFill/>
          </a:ln>
        </p:spPr>
        <p:txBody>
          <a:bodyPr anchorCtr="0" anchor="t" bIns="0" lIns="0" spcFirstLastPara="1" rIns="0" wrap="square" tIns="0">
            <a:spAutoFit/>
          </a:bodyPr>
          <a:lstStyle>
            <a:lvl1pPr indent="-342900" lvl="0" marL="457200" rtl="0">
              <a:spcBef>
                <a:spcPts val="0"/>
              </a:spcBef>
              <a:spcAft>
                <a:spcPts val="0"/>
              </a:spcAft>
              <a:buClr>
                <a:srgbClr val="000000"/>
              </a:buClr>
              <a:buSzPts val="1800"/>
              <a:buChar char="●"/>
              <a:defRPr sz="1800">
                <a:solidFill>
                  <a:srgbClr val="000000"/>
                </a:solidFill>
              </a:defRPr>
            </a:lvl1pPr>
            <a:lvl2pPr indent="-342900" lvl="1" marL="914400" rtl="0">
              <a:spcBef>
                <a:spcPts val="0"/>
              </a:spcBef>
              <a:spcAft>
                <a:spcPts val="0"/>
              </a:spcAft>
              <a:buClr>
                <a:srgbClr val="000000"/>
              </a:buClr>
              <a:buSzPts val="1800"/>
              <a:buChar char="○"/>
              <a:defRPr sz="1800">
                <a:solidFill>
                  <a:srgbClr val="000000"/>
                </a:solidFill>
              </a:defRPr>
            </a:lvl2pPr>
            <a:lvl3pPr indent="-342900" lvl="2" marL="1371600" rtl="0">
              <a:spcBef>
                <a:spcPts val="0"/>
              </a:spcBef>
              <a:spcAft>
                <a:spcPts val="0"/>
              </a:spcAft>
              <a:buClr>
                <a:srgbClr val="000000"/>
              </a:buClr>
              <a:buSzPts val="1800"/>
              <a:buChar char="●"/>
              <a:defRPr sz="1800">
                <a:solidFill>
                  <a:srgbClr val="000000"/>
                </a:solidFill>
              </a:defRPr>
            </a:lvl3pPr>
            <a:lvl4pPr indent="-342900" lvl="3" marL="1828800" rtl="0">
              <a:spcBef>
                <a:spcPts val="0"/>
              </a:spcBef>
              <a:spcAft>
                <a:spcPts val="0"/>
              </a:spcAft>
              <a:buClr>
                <a:srgbClr val="000000"/>
              </a:buClr>
              <a:buSzPts val="1800"/>
              <a:buChar char="○"/>
              <a:defRPr sz="1800">
                <a:solidFill>
                  <a:srgbClr val="000000"/>
                </a:solidFill>
              </a:defRPr>
            </a:lvl4pPr>
            <a:lvl5pPr indent="-342900" lvl="4" marL="2286000" rtl="0">
              <a:spcBef>
                <a:spcPts val="0"/>
              </a:spcBef>
              <a:spcAft>
                <a:spcPts val="0"/>
              </a:spcAft>
              <a:buClr>
                <a:srgbClr val="000000"/>
              </a:buClr>
              <a:buSzPts val="1800"/>
              <a:buChar char="●"/>
              <a:defRPr sz="1800">
                <a:solidFill>
                  <a:srgbClr val="000000"/>
                </a:solidFill>
              </a:defRPr>
            </a:lvl5pPr>
            <a:lvl6pPr indent="-342900" lvl="5" marL="2743200" rtl="0">
              <a:spcBef>
                <a:spcPts val="0"/>
              </a:spcBef>
              <a:spcAft>
                <a:spcPts val="0"/>
              </a:spcAft>
              <a:buClr>
                <a:srgbClr val="000000"/>
              </a:buClr>
              <a:buSzPts val="1800"/>
              <a:buChar char="○"/>
              <a:defRPr sz="1800">
                <a:solidFill>
                  <a:srgbClr val="000000"/>
                </a:solidFill>
              </a:defRPr>
            </a:lvl6pPr>
            <a:lvl7pPr indent="-342900" lvl="6" marL="3200400" rtl="0">
              <a:spcBef>
                <a:spcPts val="0"/>
              </a:spcBef>
              <a:spcAft>
                <a:spcPts val="0"/>
              </a:spcAft>
              <a:buClr>
                <a:srgbClr val="000000"/>
              </a:buClr>
              <a:buSzPts val="1800"/>
              <a:buChar char="●"/>
              <a:defRPr sz="1800">
                <a:solidFill>
                  <a:srgbClr val="000000"/>
                </a:solidFill>
              </a:defRPr>
            </a:lvl7pPr>
            <a:lvl8pPr indent="-342900" lvl="7" marL="3657600" rtl="0">
              <a:spcBef>
                <a:spcPts val="0"/>
              </a:spcBef>
              <a:spcAft>
                <a:spcPts val="0"/>
              </a:spcAft>
              <a:buClr>
                <a:srgbClr val="000000"/>
              </a:buClr>
              <a:buSzPts val="1800"/>
              <a:buChar char="○"/>
              <a:defRPr sz="1800">
                <a:solidFill>
                  <a:srgbClr val="000000"/>
                </a:solidFill>
              </a:defRPr>
            </a:lvl8pPr>
            <a:lvl9pPr indent="-342900" lvl="8" marL="4114800" rtl="0">
              <a:spcBef>
                <a:spcPts val="0"/>
              </a:spcBef>
              <a:spcAft>
                <a:spcPts val="0"/>
              </a:spcAft>
              <a:buClr>
                <a:srgbClr val="000000"/>
              </a:buClr>
              <a:buSzPts val="1800"/>
              <a:buChar char="■"/>
              <a:defRPr sz="1800">
                <a:solidFill>
                  <a:srgbClr val="000000"/>
                </a:solidFill>
              </a:defRPr>
            </a:lvl9pPr>
          </a:lstStyle>
          <a:p/>
        </p:txBody>
      </p:sp>
      <p:sp>
        <p:nvSpPr>
          <p:cNvPr id="144" name="Google Shape;144;p15"/>
          <p:cNvSpPr/>
          <p:nvPr>
            <p:ph idx="6" type="pic"/>
          </p:nvPr>
        </p:nvSpPr>
        <p:spPr>
          <a:xfrm>
            <a:off x="3870363" y="2060500"/>
            <a:ext cx="3414000" cy="2743200"/>
          </a:xfrm>
          <a:prstGeom prst="rect">
            <a:avLst/>
          </a:prstGeom>
          <a:noFill/>
          <a:ln>
            <a:noFill/>
          </a:ln>
        </p:spPr>
      </p:sp>
      <p:sp>
        <p:nvSpPr>
          <p:cNvPr id="145" name="Google Shape;145;p15"/>
          <p:cNvSpPr txBox="1"/>
          <p:nvPr>
            <p:ph idx="7" type="body"/>
          </p:nvPr>
        </p:nvSpPr>
        <p:spPr>
          <a:xfrm>
            <a:off x="3870813" y="4956100"/>
            <a:ext cx="3414000" cy="1075500"/>
          </a:xfrm>
          <a:prstGeom prst="rect">
            <a:avLst/>
          </a:prstGeom>
          <a:noFill/>
          <a:ln>
            <a:noFill/>
          </a:ln>
        </p:spPr>
        <p:txBody>
          <a:bodyPr anchorCtr="0" anchor="t" bIns="0" lIns="0" spcFirstLastPara="1" rIns="0" wrap="square" tIns="0">
            <a:spAutoFit/>
          </a:bodyPr>
          <a:lstStyle>
            <a:lvl1pPr indent="-342900" lvl="0" marL="457200" rtl="0">
              <a:spcBef>
                <a:spcPts val="0"/>
              </a:spcBef>
              <a:spcAft>
                <a:spcPts val="0"/>
              </a:spcAft>
              <a:buClr>
                <a:srgbClr val="000000"/>
              </a:buClr>
              <a:buSzPts val="1800"/>
              <a:buChar char="●"/>
              <a:defRPr sz="1800">
                <a:solidFill>
                  <a:srgbClr val="000000"/>
                </a:solidFill>
              </a:defRPr>
            </a:lvl1pPr>
            <a:lvl2pPr indent="-342900" lvl="1" marL="914400" rtl="0">
              <a:spcBef>
                <a:spcPts val="0"/>
              </a:spcBef>
              <a:spcAft>
                <a:spcPts val="0"/>
              </a:spcAft>
              <a:buClr>
                <a:srgbClr val="000000"/>
              </a:buClr>
              <a:buSzPts val="1800"/>
              <a:buChar char="○"/>
              <a:defRPr sz="1800">
                <a:solidFill>
                  <a:srgbClr val="000000"/>
                </a:solidFill>
              </a:defRPr>
            </a:lvl2pPr>
            <a:lvl3pPr indent="-342900" lvl="2" marL="1371600" rtl="0">
              <a:spcBef>
                <a:spcPts val="0"/>
              </a:spcBef>
              <a:spcAft>
                <a:spcPts val="0"/>
              </a:spcAft>
              <a:buClr>
                <a:srgbClr val="000000"/>
              </a:buClr>
              <a:buSzPts val="1800"/>
              <a:buChar char="●"/>
              <a:defRPr sz="1800">
                <a:solidFill>
                  <a:srgbClr val="000000"/>
                </a:solidFill>
              </a:defRPr>
            </a:lvl3pPr>
            <a:lvl4pPr indent="-342900" lvl="3" marL="1828800" rtl="0">
              <a:spcBef>
                <a:spcPts val="0"/>
              </a:spcBef>
              <a:spcAft>
                <a:spcPts val="0"/>
              </a:spcAft>
              <a:buClr>
                <a:srgbClr val="000000"/>
              </a:buClr>
              <a:buSzPts val="1800"/>
              <a:buChar char="○"/>
              <a:defRPr sz="1800">
                <a:solidFill>
                  <a:srgbClr val="000000"/>
                </a:solidFill>
              </a:defRPr>
            </a:lvl4pPr>
            <a:lvl5pPr indent="-342900" lvl="4" marL="2286000" rtl="0">
              <a:spcBef>
                <a:spcPts val="0"/>
              </a:spcBef>
              <a:spcAft>
                <a:spcPts val="0"/>
              </a:spcAft>
              <a:buClr>
                <a:srgbClr val="000000"/>
              </a:buClr>
              <a:buSzPts val="1800"/>
              <a:buChar char="●"/>
              <a:defRPr sz="1800">
                <a:solidFill>
                  <a:srgbClr val="000000"/>
                </a:solidFill>
              </a:defRPr>
            </a:lvl5pPr>
            <a:lvl6pPr indent="-342900" lvl="5" marL="2743200" rtl="0">
              <a:spcBef>
                <a:spcPts val="0"/>
              </a:spcBef>
              <a:spcAft>
                <a:spcPts val="0"/>
              </a:spcAft>
              <a:buClr>
                <a:srgbClr val="000000"/>
              </a:buClr>
              <a:buSzPts val="1800"/>
              <a:buChar char="○"/>
              <a:defRPr sz="1800">
                <a:solidFill>
                  <a:srgbClr val="000000"/>
                </a:solidFill>
              </a:defRPr>
            </a:lvl6pPr>
            <a:lvl7pPr indent="-342900" lvl="6" marL="3200400" rtl="0">
              <a:spcBef>
                <a:spcPts val="0"/>
              </a:spcBef>
              <a:spcAft>
                <a:spcPts val="0"/>
              </a:spcAft>
              <a:buClr>
                <a:srgbClr val="000000"/>
              </a:buClr>
              <a:buSzPts val="1800"/>
              <a:buChar char="●"/>
              <a:defRPr sz="1800">
                <a:solidFill>
                  <a:srgbClr val="000000"/>
                </a:solidFill>
              </a:defRPr>
            </a:lvl7pPr>
            <a:lvl8pPr indent="-342900" lvl="7" marL="3657600" rtl="0">
              <a:spcBef>
                <a:spcPts val="0"/>
              </a:spcBef>
              <a:spcAft>
                <a:spcPts val="0"/>
              </a:spcAft>
              <a:buClr>
                <a:srgbClr val="000000"/>
              </a:buClr>
              <a:buSzPts val="1800"/>
              <a:buChar char="○"/>
              <a:defRPr sz="1800">
                <a:solidFill>
                  <a:srgbClr val="000000"/>
                </a:solidFill>
              </a:defRPr>
            </a:lvl8pPr>
            <a:lvl9pPr indent="-342900" lvl="8" marL="4114800" rtl="0">
              <a:spcBef>
                <a:spcPts val="0"/>
              </a:spcBef>
              <a:spcAft>
                <a:spcPts val="0"/>
              </a:spcAft>
              <a:buClr>
                <a:srgbClr val="000000"/>
              </a:buClr>
              <a:buSzPts val="1800"/>
              <a:buChar char="■"/>
              <a:defRPr sz="1800">
                <a:solidFill>
                  <a:srgbClr val="000000"/>
                </a:solidFill>
              </a:defRPr>
            </a:lvl9pPr>
          </a:lstStyle>
          <a:p/>
        </p:txBody>
      </p:sp>
      <p:sp>
        <p:nvSpPr>
          <p:cNvPr id="146" name="Google Shape;146;p15"/>
          <p:cNvSpPr/>
          <p:nvPr>
            <p:ph idx="8" type="pic"/>
          </p:nvPr>
        </p:nvSpPr>
        <p:spPr>
          <a:xfrm>
            <a:off x="3870213" y="6031550"/>
            <a:ext cx="3414000" cy="2743200"/>
          </a:xfrm>
          <a:prstGeom prst="rect">
            <a:avLst/>
          </a:prstGeom>
          <a:noFill/>
          <a:ln>
            <a:noFill/>
          </a:ln>
        </p:spPr>
      </p:sp>
      <p:sp>
        <p:nvSpPr>
          <p:cNvPr id="147" name="Google Shape;147;p15"/>
          <p:cNvSpPr txBox="1"/>
          <p:nvPr>
            <p:ph idx="9" type="body"/>
          </p:nvPr>
        </p:nvSpPr>
        <p:spPr>
          <a:xfrm>
            <a:off x="3870213" y="8925950"/>
            <a:ext cx="3414000" cy="907800"/>
          </a:xfrm>
          <a:prstGeom prst="rect">
            <a:avLst/>
          </a:prstGeom>
          <a:noFill/>
          <a:ln>
            <a:noFill/>
          </a:ln>
        </p:spPr>
        <p:txBody>
          <a:bodyPr anchorCtr="0" anchor="t" bIns="0" lIns="0" spcFirstLastPara="1" rIns="0" wrap="square" tIns="0">
            <a:spAutoFit/>
          </a:bodyPr>
          <a:lstStyle>
            <a:lvl1pPr indent="-342900" lvl="0" marL="457200" rtl="0">
              <a:spcBef>
                <a:spcPts val="0"/>
              </a:spcBef>
              <a:spcAft>
                <a:spcPts val="0"/>
              </a:spcAft>
              <a:buClr>
                <a:srgbClr val="000000"/>
              </a:buClr>
              <a:buSzPts val="1800"/>
              <a:buChar char="●"/>
              <a:defRPr sz="1800">
                <a:solidFill>
                  <a:srgbClr val="000000"/>
                </a:solidFill>
              </a:defRPr>
            </a:lvl1pPr>
            <a:lvl2pPr indent="-342900" lvl="1" marL="914400" rtl="0">
              <a:spcBef>
                <a:spcPts val="0"/>
              </a:spcBef>
              <a:spcAft>
                <a:spcPts val="0"/>
              </a:spcAft>
              <a:buClr>
                <a:srgbClr val="000000"/>
              </a:buClr>
              <a:buSzPts val="1800"/>
              <a:buChar char="○"/>
              <a:defRPr sz="1800">
                <a:solidFill>
                  <a:srgbClr val="000000"/>
                </a:solidFill>
              </a:defRPr>
            </a:lvl2pPr>
            <a:lvl3pPr indent="-342900" lvl="2" marL="1371600" rtl="0">
              <a:spcBef>
                <a:spcPts val="0"/>
              </a:spcBef>
              <a:spcAft>
                <a:spcPts val="0"/>
              </a:spcAft>
              <a:buClr>
                <a:srgbClr val="000000"/>
              </a:buClr>
              <a:buSzPts val="1800"/>
              <a:buChar char="●"/>
              <a:defRPr sz="1800">
                <a:solidFill>
                  <a:srgbClr val="000000"/>
                </a:solidFill>
              </a:defRPr>
            </a:lvl3pPr>
            <a:lvl4pPr indent="-342900" lvl="3" marL="1828800" rtl="0">
              <a:spcBef>
                <a:spcPts val="0"/>
              </a:spcBef>
              <a:spcAft>
                <a:spcPts val="0"/>
              </a:spcAft>
              <a:buClr>
                <a:srgbClr val="000000"/>
              </a:buClr>
              <a:buSzPts val="1800"/>
              <a:buChar char="○"/>
              <a:defRPr sz="1800">
                <a:solidFill>
                  <a:srgbClr val="000000"/>
                </a:solidFill>
              </a:defRPr>
            </a:lvl4pPr>
            <a:lvl5pPr indent="-342900" lvl="4" marL="2286000" rtl="0">
              <a:spcBef>
                <a:spcPts val="0"/>
              </a:spcBef>
              <a:spcAft>
                <a:spcPts val="0"/>
              </a:spcAft>
              <a:buClr>
                <a:srgbClr val="000000"/>
              </a:buClr>
              <a:buSzPts val="1800"/>
              <a:buChar char="●"/>
              <a:defRPr sz="1800">
                <a:solidFill>
                  <a:srgbClr val="000000"/>
                </a:solidFill>
              </a:defRPr>
            </a:lvl5pPr>
            <a:lvl6pPr indent="-342900" lvl="5" marL="2743200" rtl="0">
              <a:spcBef>
                <a:spcPts val="0"/>
              </a:spcBef>
              <a:spcAft>
                <a:spcPts val="0"/>
              </a:spcAft>
              <a:buClr>
                <a:srgbClr val="000000"/>
              </a:buClr>
              <a:buSzPts val="1800"/>
              <a:buChar char="○"/>
              <a:defRPr sz="1800">
                <a:solidFill>
                  <a:srgbClr val="000000"/>
                </a:solidFill>
              </a:defRPr>
            </a:lvl6pPr>
            <a:lvl7pPr indent="-342900" lvl="6" marL="3200400" rtl="0">
              <a:spcBef>
                <a:spcPts val="0"/>
              </a:spcBef>
              <a:spcAft>
                <a:spcPts val="0"/>
              </a:spcAft>
              <a:buClr>
                <a:srgbClr val="000000"/>
              </a:buClr>
              <a:buSzPts val="1800"/>
              <a:buChar char="●"/>
              <a:defRPr sz="1800">
                <a:solidFill>
                  <a:srgbClr val="000000"/>
                </a:solidFill>
              </a:defRPr>
            </a:lvl7pPr>
            <a:lvl8pPr indent="-342900" lvl="7" marL="3657600" rtl="0">
              <a:spcBef>
                <a:spcPts val="0"/>
              </a:spcBef>
              <a:spcAft>
                <a:spcPts val="0"/>
              </a:spcAft>
              <a:buClr>
                <a:srgbClr val="000000"/>
              </a:buClr>
              <a:buSzPts val="1800"/>
              <a:buChar char="○"/>
              <a:defRPr sz="1800">
                <a:solidFill>
                  <a:srgbClr val="000000"/>
                </a:solidFill>
              </a:defRPr>
            </a:lvl8pPr>
            <a:lvl9pPr indent="-342900" lvl="8" marL="4114800" rtl="0">
              <a:spcBef>
                <a:spcPts val="0"/>
              </a:spcBef>
              <a:spcAft>
                <a:spcPts val="0"/>
              </a:spcAft>
              <a:buClr>
                <a:srgbClr val="000000"/>
              </a:buClr>
              <a:buSzPts val="1800"/>
              <a:buChar char="■"/>
              <a:defRPr sz="1800">
                <a:solidFill>
                  <a:srgbClr val="000000"/>
                </a:solidFill>
              </a:defRPr>
            </a:lvl9pPr>
          </a:lstStyle>
          <a:p/>
        </p:txBody>
      </p:sp>
      <p:sp>
        <p:nvSpPr>
          <p:cNvPr id="148" name="Google Shape;148;p15"/>
          <p:cNvSpPr/>
          <p:nvPr>
            <p:ph idx="13" type="pic"/>
          </p:nvPr>
        </p:nvSpPr>
        <p:spPr>
          <a:xfrm>
            <a:off x="7436788" y="2057200"/>
            <a:ext cx="3414000" cy="2743200"/>
          </a:xfrm>
          <a:prstGeom prst="rect">
            <a:avLst/>
          </a:prstGeom>
          <a:noFill/>
          <a:ln>
            <a:noFill/>
          </a:ln>
        </p:spPr>
      </p:sp>
      <p:sp>
        <p:nvSpPr>
          <p:cNvPr id="149" name="Google Shape;149;p15"/>
          <p:cNvSpPr txBox="1"/>
          <p:nvPr>
            <p:ph idx="14" type="body"/>
          </p:nvPr>
        </p:nvSpPr>
        <p:spPr>
          <a:xfrm>
            <a:off x="7437238" y="4952800"/>
            <a:ext cx="3414000" cy="1075500"/>
          </a:xfrm>
          <a:prstGeom prst="rect">
            <a:avLst/>
          </a:prstGeom>
          <a:noFill/>
          <a:ln>
            <a:noFill/>
          </a:ln>
        </p:spPr>
        <p:txBody>
          <a:bodyPr anchorCtr="0" anchor="t" bIns="0" lIns="0" spcFirstLastPara="1" rIns="0" wrap="square" tIns="0">
            <a:spAutoFit/>
          </a:bodyPr>
          <a:lstStyle>
            <a:lvl1pPr indent="-342900" lvl="0" marL="457200" rtl="0">
              <a:spcBef>
                <a:spcPts val="0"/>
              </a:spcBef>
              <a:spcAft>
                <a:spcPts val="0"/>
              </a:spcAft>
              <a:buClr>
                <a:srgbClr val="000000"/>
              </a:buClr>
              <a:buSzPts val="1800"/>
              <a:buChar char="●"/>
              <a:defRPr sz="1800">
                <a:solidFill>
                  <a:srgbClr val="000000"/>
                </a:solidFill>
              </a:defRPr>
            </a:lvl1pPr>
            <a:lvl2pPr indent="-342900" lvl="1" marL="914400" rtl="0">
              <a:spcBef>
                <a:spcPts val="0"/>
              </a:spcBef>
              <a:spcAft>
                <a:spcPts val="0"/>
              </a:spcAft>
              <a:buClr>
                <a:srgbClr val="000000"/>
              </a:buClr>
              <a:buSzPts val="1800"/>
              <a:buChar char="○"/>
              <a:defRPr sz="1800">
                <a:solidFill>
                  <a:srgbClr val="000000"/>
                </a:solidFill>
              </a:defRPr>
            </a:lvl2pPr>
            <a:lvl3pPr indent="-342900" lvl="2" marL="1371600" rtl="0">
              <a:spcBef>
                <a:spcPts val="0"/>
              </a:spcBef>
              <a:spcAft>
                <a:spcPts val="0"/>
              </a:spcAft>
              <a:buClr>
                <a:srgbClr val="000000"/>
              </a:buClr>
              <a:buSzPts val="1800"/>
              <a:buChar char="●"/>
              <a:defRPr sz="1800">
                <a:solidFill>
                  <a:srgbClr val="000000"/>
                </a:solidFill>
              </a:defRPr>
            </a:lvl3pPr>
            <a:lvl4pPr indent="-342900" lvl="3" marL="1828800" rtl="0">
              <a:spcBef>
                <a:spcPts val="0"/>
              </a:spcBef>
              <a:spcAft>
                <a:spcPts val="0"/>
              </a:spcAft>
              <a:buClr>
                <a:srgbClr val="000000"/>
              </a:buClr>
              <a:buSzPts val="1800"/>
              <a:buChar char="○"/>
              <a:defRPr sz="1800">
                <a:solidFill>
                  <a:srgbClr val="000000"/>
                </a:solidFill>
              </a:defRPr>
            </a:lvl4pPr>
            <a:lvl5pPr indent="-342900" lvl="4" marL="2286000" rtl="0">
              <a:spcBef>
                <a:spcPts val="0"/>
              </a:spcBef>
              <a:spcAft>
                <a:spcPts val="0"/>
              </a:spcAft>
              <a:buClr>
                <a:srgbClr val="000000"/>
              </a:buClr>
              <a:buSzPts val="1800"/>
              <a:buChar char="●"/>
              <a:defRPr sz="1800">
                <a:solidFill>
                  <a:srgbClr val="000000"/>
                </a:solidFill>
              </a:defRPr>
            </a:lvl5pPr>
            <a:lvl6pPr indent="-342900" lvl="5" marL="2743200" rtl="0">
              <a:spcBef>
                <a:spcPts val="0"/>
              </a:spcBef>
              <a:spcAft>
                <a:spcPts val="0"/>
              </a:spcAft>
              <a:buClr>
                <a:srgbClr val="000000"/>
              </a:buClr>
              <a:buSzPts val="1800"/>
              <a:buChar char="○"/>
              <a:defRPr sz="1800">
                <a:solidFill>
                  <a:srgbClr val="000000"/>
                </a:solidFill>
              </a:defRPr>
            </a:lvl6pPr>
            <a:lvl7pPr indent="-342900" lvl="6" marL="3200400" rtl="0">
              <a:spcBef>
                <a:spcPts val="0"/>
              </a:spcBef>
              <a:spcAft>
                <a:spcPts val="0"/>
              </a:spcAft>
              <a:buClr>
                <a:srgbClr val="000000"/>
              </a:buClr>
              <a:buSzPts val="1800"/>
              <a:buChar char="●"/>
              <a:defRPr sz="1800">
                <a:solidFill>
                  <a:srgbClr val="000000"/>
                </a:solidFill>
              </a:defRPr>
            </a:lvl7pPr>
            <a:lvl8pPr indent="-342900" lvl="7" marL="3657600" rtl="0">
              <a:spcBef>
                <a:spcPts val="0"/>
              </a:spcBef>
              <a:spcAft>
                <a:spcPts val="0"/>
              </a:spcAft>
              <a:buClr>
                <a:srgbClr val="000000"/>
              </a:buClr>
              <a:buSzPts val="1800"/>
              <a:buChar char="○"/>
              <a:defRPr sz="1800">
                <a:solidFill>
                  <a:srgbClr val="000000"/>
                </a:solidFill>
              </a:defRPr>
            </a:lvl8pPr>
            <a:lvl9pPr indent="-342900" lvl="8" marL="4114800" rtl="0">
              <a:spcBef>
                <a:spcPts val="0"/>
              </a:spcBef>
              <a:spcAft>
                <a:spcPts val="0"/>
              </a:spcAft>
              <a:buClr>
                <a:srgbClr val="000000"/>
              </a:buClr>
              <a:buSzPts val="1800"/>
              <a:buChar char="■"/>
              <a:defRPr sz="1800">
                <a:solidFill>
                  <a:srgbClr val="000000"/>
                </a:solidFill>
              </a:defRPr>
            </a:lvl9pPr>
          </a:lstStyle>
          <a:p/>
        </p:txBody>
      </p:sp>
      <p:sp>
        <p:nvSpPr>
          <p:cNvPr id="150" name="Google Shape;150;p15"/>
          <p:cNvSpPr/>
          <p:nvPr>
            <p:ph idx="15" type="pic"/>
          </p:nvPr>
        </p:nvSpPr>
        <p:spPr>
          <a:xfrm>
            <a:off x="7436638" y="6028250"/>
            <a:ext cx="3414000" cy="2743200"/>
          </a:xfrm>
          <a:prstGeom prst="rect">
            <a:avLst/>
          </a:prstGeom>
          <a:noFill/>
          <a:ln>
            <a:noFill/>
          </a:ln>
        </p:spPr>
      </p:sp>
      <p:sp>
        <p:nvSpPr>
          <p:cNvPr id="151" name="Google Shape;151;p15"/>
          <p:cNvSpPr txBox="1"/>
          <p:nvPr>
            <p:ph idx="16" type="body"/>
          </p:nvPr>
        </p:nvSpPr>
        <p:spPr>
          <a:xfrm>
            <a:off x="7436638" y="8922650"/>
            <a:ext cx="3414000" cy="907800"/>
          </a:xfrm>
          <a:prstGeom prst="rect">
            <a:avLst/>
          </a:prstGeom>
          <a:noFill/>
          <a:ln>
            <a:noFill/>
          </a:ln>
        </p:spPr>
        <p:txBody>
          <a:bodyPr anchorCtr="0" anchor="t" bIns="0" lIns="0" spcFirstLastPara="1" rIns="0" wrap="square" tIns="0">
            <a:spAutoFit/>
          </a:bodyPr>
          <a:lstStyle>
            <a:lvl1pPr indent="-342900" lvl="0" marL="457200" rtl="0">
              <a:spcBef>
                <a:spcPts val="0"/>
              </a:spcBef>
              <a:spcAft>
                <a:spcPts val="0"/>
              </a:spcAft>
              <a:buClr>
                <a:srgbClr val="000000"/>
              </a:buClr>
              <a:buSzPts val="1800"/>
              <a:buChar char="●"/>
              <a:defRPr sz="1800">
                <a:solidFill>
                  <a:srgbClr val="000000"/>
                </a:solidFill>
              </a:defRPr>
            </a:lvl1pPr>
            <a:lvl2pPr indent="-342900" lvl="1" marL="914400" rtl="0">
              <a:spcBef>
                <a:spcPts val="0"/>
              </a:spcBef>
              <a:spcAft>
                <a:spcPts val="0"/>
              </a:spcAft>
              <a:buClr>
                <a:srgbClr val="000000"/>
              </a:buClr>
              <a:buSzPts val="1800"/>
              <a:buChar char="○"/>
              <a:defRPr sz="1800">
                <a:solidFill>
                  <a:srgbClr val="000000"/>
                </a:solidFill>
              </a:defRPr>
            </a:lvl2pPr>
            <a:lvl3pPr indent="-342900" lvl="2" marL="1371600" rtl="0">
              <a:spcBef>
                <a:spcPts val="0"/>
              </a:spcBef>
              <a:spcAft>
                <a:spcPts val="0"/>
              </a:spcAft>
              <a:buClr>
                <a:srgbClr val="000000"/>
              </a:buClr>
              <a:buSzPts val="1800"/>
              <a:buChar char="●"/>
              <a:defRPr sz="1800">
                <a:solidFill>
                  <a:srgbClr val="000000"/>
                </a:solidFill>
              </a:defRPr>
            </a:lvl3pPr>
            <a:lvl4pPr indent="-342900" lvl="3" marL="1828800" rtl="0">
              <a:spcBef>
                <a:spcPts val="0"/>
              </a:spcBef>
              <a:spcAft>
                <a:spcPts val="0"/>
              </a:spcAft>
              <a:buClr>
                <a:srgbClr val="000000"/>
              </a:buClr>
              <a:buSzPts val="1800"/>
              <a:buChar char="○"/>
              <a:defRPr sz="1800">
                <a:solidFill>
                  <a:srgbClr val="000000"/>
                </a:solidFill>
              </a:defRPr>
            </a:lvl4pPr>
            <a:lvl5pPr indent="-342900" lvl="4" marL="2286000" rtl="0">
              <a:spcBef>
                <a:spcPts val="0"/>
              </a:spcBef>
              <a:spcAft>
                <a:spcPts val="0"/>
              </a:spcAft>
              <a:buClr>
                <a:srgbClr val="000000"/>
              </a:buClr>
              <a:buSzPts val="1800"/>
              <a:buChar char="●"/>
              <a:defRPr sz="1800">
                <a:solidFill>
                  <a:srgbClr val="000000"/>
                </a:solidFill>
              </a:defRPr>
            </a:lvl5pPr>
            <a:lvl6pPr indent="-342900" lvl="5" marL="2743200" rtl="0">
              <a:spcBef>
                <a:spcPts val="0"/>
              </a:spcBef>
              <a:spcAft>
                <a:spcPts val="0"/>
              </a:spcAft>
              <a:buClr>
                <a:srgbClr val="000000"/>
              </a:buClr>
              <a:buSzPts val="1800"/>
              <a:buChar char="○"/>
              <a:defRPr sz="1800">
                <a:solidFill>
                  <a:srgbClr val="000000"/>
                </a:solidFill>
              </a:defRPr>
            </a:lvl6pPr>
            <a:lvl7pPr indent="-342900" lvl="6" marL="3200400" rtl="0">
              <a:spcBef>
                <a:spcPts val="0"/>
              </a:spcBef>
              <a:spcAft>
                <a:spcPts val="0"/>
              </a:spcAft>
              <a:buClr>
                <a:srgbClr val="000000"/>
              </a:buClr>
              <a:buSzPts val="1800"/>
              <a:buChar char="●"/>
              <a:defRPr sz="1800">
                <a:solidFill>
                  <a:srgbClr val="000000"/>
                </a:solidFill>
              </a:defRPr>
            </a:lvl7pPr>
            <a:lvl8pPr indent="-342900" lvl="7" marL="3657600" rtl="0">
              <a:spcBef>
                <a:spcPts val="0"/>
              </a:spcBef>
              <a:spcAft>
                <a:spcPts val="0"/>
              </a:spcAft>
              <a:buClr>
                <a:srgbClr val="000000"/>
              </a:buClr>
              <a:buSzPts val="1800"/>
              <a:buChar char="○"/>
              <a:defRPr sz="1800">
                <a:solidFill>
                  <a:srgbClr val="000000"/>
                </a:solidFill>
              </a:defRPr>
            </a:lvl8pPr>
            <a:lvl9pPr indent="-342900" lvl="8" marL="4114800" rtl="0">
              <a:spcBef>
                <a:spcPts val="0"/>
              </a:spcBef>
              <a:spcAft>
                <a:spcPts val="0"/>
              </a:spcAft>
              <a:buClr>
                <a:srgbClr val="000000"/>
              </a:buClr>
              <a:buSzPts val="1800"/>
              <a:buChar char="■"/>
              <a:defRPr sz="1800">
                <a:solidFill>
                  <a:srgbClr val="000000"/>
                </a:solidFill>
              </a:defRPr>
            </a:lvl9pPr>
          </a:lstStyle>
          <a:p/>
        </p:txBody>
      </p:sp>
      <p:sp>
        <p:nvSpPr>
          <p:cNvPr id="152" name="Google Shape;152;p15"/>
          <p:cNvSpPr/>
          <p:nvPr>
            <p:ph idx="17" type="pic"/>
          </p:nvPr>
        </p:nvSpPr>
        <p:spPr>
          <a:xfrm>
            <a:off x="11002650" y="2060500"/>
            <a:ext cx="3414000" cy="2743200"/>
          </a:xfrm>
          <a:prstGeom prst="rect">
            <a:avLst/>
          </a:prstGeom>
          <a:noFill/>
          <a:ln>
            <a:noFill/>
          </a:ln>
        </p:spPr>
      </p:sp>
      <p:sp>
        <p:nvSpPr>
          <p:cNvPr id="153" name="Google Shape;153;p15"/>
          <p:cNvSpPr txBox="1"/>
          <p:nvPr>
            <p:ph idx="18" type="body"/>
          </p:nvPr>
        </p:nvSpPr>
        <p:spPr>
          <a:xfrm>
            <a:off x="11003100" y="4956100"/>
            <a:ext cx="3414000" cy="1075500"/>
          </a:xfrm>
          <a:prstGeom prst="rect">
            <a:avLst/>
          </a:prstGeom>
          <a:noFill/>
          <a:ln>
            <a:noFill/>
          </a:ln>
        </p:spPr>
        <p:txBody>
          <a:bodyPr anchorCtr="0" anchor="t" bIns="0" lIns="0" spcFirstLastPara="1" rIns="0" wrap="square" tIns="0">
            <a:spAutoFit/>
          </a:bodyPr>
          <a:lstStyle>
            <a:lvl1pPr indent="-342900" lvl="0" marL="457200" rtl="0">
              <a:spcBef>
                <a:spcPts val="0"/>
              </a:spcBef>
              <a:spcAft>
                <a:spcPts val="0"/>
              </a:spcAft>
              <a:buClr>
                <a:srgbClr val="000000"/>
              </a:buClr>
              <a:buSzPts val="1800"/>
              <a:buChar char="●"/>
              <a:defRPr sz="1800">
                <a:solidFill>
                  <a:srgbClr val="000000"/>
                </a:solidFill>
              </a:defRPr>
            </a:lvl1pPr>
            <a:lvl2pPr indent="-342900" lvl="1" marL="914400" rtl="0">
              <a:spcBef>
                <a:spcPts val="0"/>
              </a:spcBef>
              <a:spcAft>
                <a:spcPts val="0"/>
              </a:spcAft>
              <a:buClr>
                <a:srgbClr val="000000"/>
              </a:buClr>
              <a:buSzPts val="1800"/>
              <a:buChar char="○"/>
              <a:defRPr sz="1800">
                <a:solidFill>
                  <a:srgbClr val="000000"/>
                </a:solidFill>
              </a:defRPr>
            </a:lvl2pPr>
            <a:lvl3pPr indent="-342900" lvl="2" marL="1371600" rtl="0">
              <a:spcBef>
                <a:spcPts val="0"/>
              </a:spcBef>
              <a:spcAft>
                <a:spcPts val="0"/>
              </a:spcAft>
              <a:buClr>
                <a:srgbClr val="000000"/>
              </a:buClr>
              <a:buSzPts val="1800"/>
              <a:buChar char="●"/>
              <a:defRPr sz="1800">
                <a:solidFill>
                  <a:srgbClr val="000000"/>
                </a:solidFill>
              </a:defRPr>
            </a:lvl3pPr>
            <a:lvl4pPr indent="-342900" lvl="3" marL="1828800" rtl="0">
              <a:spcBef>
                <a:spcPts val="0"/>
              </a:spcBef>
              <a:spcAft>
                <a:spcPts val="0"/>
              </a:spcAft>
              <a:buClr>
                <a:srgbClr val="000000"/>
              </a:buClr>
              <a:buSzPts val="1800"/>
              <a:buChar char="○"/>
              <a:defRPr sz="1800">
                <a:solidFill>
                  <a:srgbClr val="000000"/>
                </a:solidFill>
              </a:defRPr>
            </a:lvl4pPr>
            <a:lvl5pPr indent="-342900" lvl="4" marL="2286000" rtl="0">
              <a:spcBef>
                <a:spcPts val="0"/>
              </a:spcBef>
              <a:spcAft>
                <a:spcPts val="0"/>
              </a:spcAft>
              <a:buClr>
                <a:srgbClr val="000000"/>
              </a:buClr>
              <a:buSzPts val="1800"/>
              <a:buChar char="●"/>
              <a:defRPr sz="1800">
                <a:solidFill>
                  <a:srgbClr val="000000"/>
                </a:solidFill>
              </a:defRPr>
            </a:lvl5pPr>
            <a:lvl6pPr indent="-342900" lvl="5" marL="2743200" rtl="0">
              <a:spcBef>
                <a:spcPts val="0"/>
              </a:spcBef>
              <a:spcAft>
                <a:spcPts val="0"/>
              </a:spcAft>
              <a:buClr>
                <a:srgbClr val="000000"/>
              </a:buClr>
              <a:buSzPts val="1800"/>
              <a:buChar char="○"/>
              <a:defRPr sz="1800">
                <a:solidFill>
                  <a:srgbClr val="000000"/>
                </a:solidFill>
              </a:defRPr>
            </a:lvl6pPr>
            <a:lvl7pPr indent="-342900" lvl="6" marL="3200400" rtl="0">
              <a:spcBef>
                <a:spcPts val="0"/>
              </a:spcBef>
              <a:spcAft>
                <a:spcPts val="0"/>
              </a:spcAft>
              <a:buClr>
                <a:srgbClr val="000000"/>
              </a:buClr>
              <a:buSzPts val="1800"/>
              <a:buChar char="●"/>
              <a:defRPr sz="1800">
                <a:solidFill>
                  <a:srgbClr val="000000"/>
                </a:solidFill>
              </a:defRPr>
            </a:lvl7pPr>
            <a:lvl8pPr indent="-342900" lvl="7" marL="3657600" rtl="0">
              <a:spcBef>
                <a:spcPts val="0"/>
              </a:spcBef>
              <a:spcAft>
                <a:spcPts val="0"/>
              </a:spcAft>
              <a:buClr>
                <a:srgbClr val="000000"/>
              </a:buClr>
              <a:buSzPts val="1800"/>
              <a:buChar char="○"/>
              <a:defRPr sz="1800">
                <a:solidFill>
                  <a:srgbClr val="000000"/>
                </a:solidFill>
              </a:defRPr>
            </a:lvl8pPr>
            <a:lvl9pPr indent="-342900" lvl="8" marL="4114800" rtl="0">
              <a:spcBef>
                <a:spcPts val="0"/>
              </a:spcBef>
              <a:spcAft>
                <a:spcPts val="0"/>
              </a:spcAft>
              <a:buClr>
                <a:srgbClr val="000000"/>
              </a:buClr>
              <a:buSzPts val="1800"/>
              <a:buChar char="■"/>
              <a:defRPr sz="1800">
                <a:solidFill>
                  <a:srgbClr val="000000"/>
                </a:solidFill>
              </a:defRPr>
            </a:lvl9pPr>
          </a:lstStyle>
          <a:p/>
        </p:txBody>
      </p:sp>
      <p:sp>
        <p:nvSpPr>
          <p:cNvPr id="154" name="Google Shape;154;p15"/>
          <p:cNvSpPr/>
          <p:nvPr>
            <p:ph idx="19" type="pic"/>
          </p:nvPr>
        </p:nvSpPr>
        <p:spPr>
          <a:xfrm>
            <a:off x="11002500" y="6031550"/>
            <a:ext cx="3414000" cy="2743200"/>
          </a:xfrm>
          <a:prstGeom prst="rect">
            <a:avLst/>
          </a:prstGeom>
          <a:noFill/>
          <a:ln>
            <a:noFill/>
          </a:ln>
        </p:spPr>
      </p:sp>
      <p:sp>
        <p:nvSpPr>
          <p:cNvPr id="155" name="Google Shape;155;p15"/>
          <p:cNvSpPr txBox="1"/>
          <p:nvPr>
            <p:ph idx="20" type="body"/>
          </p:nvPr>
        </p:nvSpPr>
        <p:spPr>
          <a:xfrm>
            <a:off x="11002500" y="8925950"/>
            <a:ext cx="3414000" cy="907800"/>
          </a:xfrm>
          <a:prstGeom prst="rect">
            <a:avLst/>
          </a:prstGeom>
          <a:noFill/>
          <a:ln>
            <a:noFill/>
          </a:ln>
        </p:spPr>
        <p:txBody>
          <a:bodyPr anchorCtr="0" anchor="t" bIns="0" lIns="0" spcFirstLastPara="1" rIns="0" wrap="square" tIns="0">
            <a:spAutoFit/>
          </a:bodyPr>
          <a:lstStyle>
            <a:lvl1pPr indent="-342900" lvl="0" marL="457200" rtl="0">
              <a:spcBef>
                <a:spcPts val="0"/>
              </a:spcBef>
              <a:spcAft>
                <a:spcPts val="0"/>
              </a:spcAft>
              <a:buClr>
                <a:srgbClr val="000000"/>
              </a:buClr>
              <a:buSzPts val="1800"/>
              <a:buChar char="●"/>
              <a:defRPr sz="1800">
                <a:solidFill>
                  <a:srgbClr val="000000"/>
                </a:solidFill>
              </a:defRPr>
            </a:lvl1pPr>
            <a:lvl2pPr indent="-342900" lvl="1" marL="914400" rtl="0">
              <a:spcBef>
                <a:spcPts val="0"/>
              </a:spcBef>
              <a:spcAft>
                <a:spcPts val="0"/>
              </a:spcAft>
              <a:buClr>
                <a:srgbClr val="000000"/>
              </a:buClr>
              <a:buSzPts val="1800"/>
              <a:buChar char="○"/>
              <a:defRPr sz="1800">
                <a:solidFill>
                  <a:srgbClr val="000000"/>
                </a:solidFill>
              </a:defRPr>
            </a:lvl2pPr>
            <a:lvl3pPr indent="-342900" lvl="2" marL="1371600" rtl="0">
              <a:spcBef>
                <a:spcPts val="0"/>
              </a:spcBef>
              <a:spcAft>
                <a:spcPts val="0"/>
              </a:spcAft>
              <a:buClr>
                <a:srgbClr val="000000"/>
              </a:buClr>
              <a:buSzPts val="1800"/>
              <a:buChar char="●"/>
              <a:defRPr sz="1800">
                <a:solidFill>
                  <a:srgbClr val="000000"/>
                </a:solidFill>
              </a:defRPr>
            </a:lvl3pPr>
            <a:lvl4pPr indent="-342900" lvl="3" marL="1828800" rtl="0">
              <a:spcBef>
                <a:spcPts val="0"/>
              </a:spcBef>
              <a:spcAft>
                <a:spcPts val="0"/>
              </a:spcAft>
              <a:buClr>
                <a:srgbClr val="000000"/>
              </a:buClr>
              <a:buSzPts val="1800"/>
              <a:buChar char="○"/>
              <a:defRPr sz="1800">
                <a:solidFill>
                  <a:srgbClr val="000000"/>
                </a:solidFill>
              </a:defRPr>
            </a:lvl4pPr>
            <a:lvl5pPr indent="-342900" lvl="4" marL="2286000" rtl="0">
              <a:spcBef>
                <a:spcPts val="0"/>
              </a:spcBef>
              <a:spcAft>
                <a:spcPts val="0"/>
              </a:spcAft>
              <a:buClr>
                <a:srgbClr val="000000"/>
              </a:buClr>
              <a:buSzPts val="1800"/>
              <a:buChar char="●"/>
              <a:defRPr sz="1800">
                <a:solidFill>
                  <a:srgbClr val="000000"/>
                </a:solidFill>
              </a:defRPr>
            </a:lvl5pPr>
            <a:lvl6pPr indent="-342900" lvl="5" marL="2743200" rtl="0">
              <a:spcBef>
                <a:spcPts val="0"/>
              </a:spcBef>
              <a:spcAft>
                <a:spcPts val="0"/>
              </a:spcAft>
              <a:buClr>
                <a:srgbClr val="000000"/>
              </a:buClr>
              <a:buSzPts val="1800"/>
              <a:buChar char="○"/>
              <a:defRPr sz="1800">
                <a:solidFill>
                  <a:srgbClr val="000000"/>
                </a:solidFill>
              </a:defRPr>
            </a:lvl6pPr>
            <a:lvl7pPr indent="-342900" lvl="6" marL="3200400" rtl="0">
              <a:spcBef>
                <a:spcPts val="0"/>
              </a:spcBef>
              <a:spcAft>
                <a:spcPts val="0"/>
              </a:spcAft>
              <a:buClr>
                <a:srgbClr val="000000"/>
              </a:buClr>
              <a:buSzPts val="1800"/>
              <a:buChar char="●"/>
              <a:defRPr sz="1800">
                <a:solidFill>
                  <a:srgbClr val="000000"/>
                </a:solidFill>
              </a:defRPr>
            </a:lvl7pPr>
            <a:lvl8pPr indent="-342900" lvl="7" marL="3657600" rtl="0">
              <a:spcBef>
                <a:spcPts val="0"/>
              </a:spcBef>
              <a:spcAft>
                <a:spcPts val="0"/>
              </a:spcAft>
              <a:buClr>
                <a:srgbClr val="000000"/>
              </a:buClr>
              <a:buSzPts val="1800"/>
              <a:buChar char="○"/>
              <a:defRPr sz="1800">
                <a:solidFill>
                  <a:srgbClr val="000000"/>
                </a:solidFill>
              </a:defRPr>
            </a:lvl8pPr>
            <a:lvl9pPr indent="-342900" lvl="8" marL="4114800" rtl="0">
              <a:spcBef>
                <a:spcPts val="0"/>
              </a:spcBef>
              <a:spcAft>
                <a:spcPts val="0"/>
              </a:spcAft>
              <a:buClr>
                <a:srgbClr val="000000"/>
              </a:buClr>
              <a:buSzPts val="1800"/>
              <a:buChar char="■"/>
              <a:defRPr sz="1800">
                <a:solidFill>
                  <a:srgbClr val="000000"/>
                </a:solidFill>
              </a:defRPr>
            </a:lvl9pPr>
          </a:lstStyle>
          <a:p/>
        </p:txBody>
      </p:sp>
      <p:sp>
        <p:nvSpPr>
          <p:cNvPr id="156" name="Google Shape;156;p15"/>
          <p:cNvSpPr/>
          <p:nvPr>
            <p:ph idx="21" type="pic"/>
          </p:nvPr>
        </p:nvSpPr>
        <p:spPr>
          <a:xfrm>
            <a:off x="14569300" y="2060500"/>
            <a:ext cx="3414000" cy="2743200"/>
          </a:xfrm>
          <a:prstGeom prst="rect">
            <a:avLst/>
          </a:prstGeom>
          <a:noFill/>
          <a:ln>
            <a:noFill/>
          </a:ln>
        </p:spPr>
      </p:sp>
      <p:sp>
        <p:nvSpPr>
          <p:cNvPr id="157" name="Google Shape;157;p15"/>
          <p:cNvSpPr txBox="1"/>
          <p:nvPr>
            <p:ph idx="22" type="body"/>
          </p:nvPr>
        </p:nvSpPr>
        <p:spPr>
          <a:xfrm>
            <a:off x="14569750" y="4956100"/>
            <a:ext cx="3414000" cy="1075500"/>
          </a:xfrm>
          <a:prstGeom prst="rect">
            <a:avLst/>
          </a:prstGeom>
          <a:noFill/>
          <a:ln>
            <a:noFill/>
          </a:ln>
        </p:spPr>
        <p:txBody>
          <a:bodyPr anchorCtr="0" anchor="t" bIns="0" lIns="0" spcFirstLastPara="1" rIns="0" wrap="square" tIns="0">
            <a:spAutoFit/>
          </a:bodyPr>
          <a:lstStyle>
            <a:lvl1pPr indent="-342900" lvl="0" marL="457200" rtl="0">
              <a:spcBef>
                <a:spcPts val="0"/>
              </a:spcBef>
              <a:spcAft>
                <a:spcPts val="0"/>
              </a:spcAft>
              <a:buClr>
                <a:srgbClr val="000000"/>
              </a:buClr>
              <a:buSzPts val="1800"/>
              <a:buChar char="●"/>
              <a:defRPr sz="1800">
                <a:solidFill>
                  <a:srgbClr val="000000"/>
                </a:solidFill>
              </a:defRPr>
            </a:lvl1pPr>
            <a:lvl2pPr indent="-342900" lvl="1" marL="914400" rtl="0">
              <a:spcBef>
                <a:spcPts val="0"/>
              </a:spcBef>
              <a:spcAft>
                <a:spcPts val="0"/>
              </a:spcAft>
              <a:buClr>
                <a:srgbClr val="000000"/>
              </a:buClr>
              <a:buSzPts val="1800"/>
              <a:buChar char="○"/>
              <a:defRPr sz="1800">
                <a:solidFill>
                  <a:srgbClr val="000000"/>
                </a:solidFill>
              </a:defRPr>
            </a:lvl2pPr>
            <a:lvl3pPr indent="-342900" lvl="2" marL="1371600" rtl="0">
              <a:spcBef>
                <a:spcPts val="0"/>
              </a:spcBef>
              <a:spcAft>
                <a:spcPts val="0"/>
              </a:spcAft>
              <a:buClr>
                <a:srgbClr val="000000"/>
              </a:buClr>
              <a:buSzPts val="1800"/>
              <a:buChar char="●"/>
              <a:defRPr sz="1800">
                <a:solidFill>
                  <a:srgbClr val="000000"/>
                </a:solidFill>
              </a:defRPr>
            </a:lvl3pPr>
            <a:lvl4pPr indent="-342900" lvl="3" marL="1828800" rtl="0">
              <a:spcBef>
                <a:spcPts val="0"/>
              </a:spcBef>
              <a:spcAft>
                <a:spcPts val="0"/>
              </a:spcAft>
              <a:buClr>
                <a:srgbClr val="000000"/>
              </a:buClr>
              <a:buSzPts val="1800"/>
              <a:buChar char="○"/>
              <a:defRPr sz="1800">
                <a:solidFill>
                  <a:srgbClr val="000000"/>
                </a:solidFill>
              </a:defRPr>
            </a:lvl4pPr>
            <a:lvl5pPr indent="-342900" lvl="4" marL="2286000" rtl="0">
              <a:spcBef>
                <a:spcPts val="0"/>
              </a:spcBef>
              <a:spcAft>
                <a:spcPts val="0"/>
              </a:spcAft>
              <a:buClr>
                <a:srgbClr val="000000"/>
              </a:buClr>
              <a:buSzPts val="1800"/>
              <a:buChar char="●"/>
              <a:defRPr sz="1800">
                <a:solidFill>
                  <a:srgbClr val="000000"/>
                </a:solidFill>
              </a:defRPr>
            </a:lvl5pPr>
            <a:lvl6pPr indent="-342900" lvl="5" marL="2743200" rtl="0">
              <a:spcBef>
                <a:spcPts val="0"/>
              </a:spcBef>
              <a:spcAft>
                <a:spcPts val="0"/>
              </a:spcAft>
              <a:buClr>
                <a:srgbClr val="000000"/>
              </a:buClr>
              <a:buSzPts val="1800"/>
              <a:buChar char="○"/>
              <a:defRPr sz="1800">
                <a:solidFill>
                  <a:srgbClr val="000000"/>
                </a:solidFill>
              </a:defRPr>
            </a:lvl6pPr>
            <a:lvl7pPr indent="-342900" lvl="6" marL="3200400" rtl="0">
              <a:spcBef>
                <a:spcPts val="0"/>
              </a:spcBef>
              <a:spcAft>
                <a:spcPts val="0"/>
              </a:spcAft>
              <a:buClr>
                <a:srgbClr val="000000"/>
              </a:buClr>
              <a:buSzPts val="1800"/>
              <a:buChar char="●"/>
              <a:defRPr sz="1800">
                <a:solidFill>
                  <a:srgbClr val="000000"/>
                </a:solidFill>
              </a:defRPr>
            </a:lvl7pPr>
            <a:lvl8pPr indent="-342900" lvl="7" marL="3657600" rtl="0">
              <a:spcBef>
                <a:spcPts val="0"/>
              </a:spcBef>
              <a:spcAft>
                <a:spcPts val="0"/>
              </a:spcAft>
              <a:buClr>
                <a:srgbClr val="000000"/>
              </a:buClr>
              <a:buSzPts val="1800"/>
              <a:buChar char="○"/>
              <a:defRPr sz="1800">
                <a:solidFill>
                  <a:srgbClr val="000000"/>
                </a:solidFill>
              </a:defRPr>
            </a:lvl8pPr>
            <a:lvl9pPr indent="-342900" lvl="8" marL="4114800" rtl="0">
              <a:spcBef>
                <a:spcPts val="0"/>
              </a:spcBef>
              <a:spcAft>
                <a:spcPts val="0"/>
              </a:spcAft>
              <a:buClr>
                <a:srgbClr val="000000"/>
              </a:buClr>
              <a:buSzPts val="1800"/>
              <a:buChar char="■"/>
              <a:defRPr sz="1800">
                <a:solidFill>
                  <a:srgbClr val="000000"/>
                </a:solidFill>
              </a:defRPr>
            </a:lvl9pPr>
          </a:lstStyle>
          <a:p/>
        </p:txBody>
      </p:sp>
      <p:sp>
        <p:nvSpPr>
          <p:cNvPr id="158" name="Google Shape;158;p15"/>
          <p:cNvSpPr/>
          <p:nvPr>
            <p:ph idx="23" type="pic"/>
          </p:nvPr>
        </p:nvSpPr>
        <p:spPr>
          <a:xfrm>
            <a:off x="14569150" y="6031550"/>
            <a:ext cx="3414000" cy="2743200"/>
          </a:xfrm>
          <a:prstGeom prst="rect">
            <a:avLst/>
          </a:prstGeom>
          <a:noFill/>
          <a:ln>
            <a:noFill/>
          </a:ln>
        </p:spPr>
      </p:sp>
      <p:sp>
        <p:nvSpPr>
          <p:cNvPr id="159" name="Google Shape;159;p15"/>
          <p:cNvSpPr txBox="1"/>
          <p:nvPr>
            <p:ph idx="24" type="body"/>
          </p:nvPr>
        </p:nvSpPr>
        <p:spPr>
          <a:xfrm>
            <a:off x="14569150" y="8925950"/>
            <a:ext cx="3414000" cy="907800"/>
          </a:xfrm>
          <a:prstGeom prst="rect">
            <a:avLst/>
          </a:prstGeom>
          <a:noFill/>
          <a:ln>
            <a:noFill/>
          </a:ln>
        </p:spPr>
        <p:txBody>
          <a:bodyPr anchorCtr="0" anchor="t" bIns="0" lIns="0" spcFirstLastPara="1" rIns="0" wrap="square" tIns="0">
            <a:spAutoFit/>
          </a:bodyPr>
          <a:lstStyle>
            <a:lvl1pPr indent="-342900" lvl="0" marL="457200" rtl="0">
              <a:spcBef>
                <a:spcPts val="0"/>
              </a:spcBef>
              <a:spcAft>
                <a:spcPts val="0"/>
              </a:spcAft>
              <a:buClr>
                <a:srgbClr val="000000"/>
              </a:buClr>
              <a:buSzPts val="1800"/>
              <a:buChar char="●"/>
              <a:defRPr sz="1800">
                <a:solidFill>
                  <a:srgbClr val="000000"/>
                </a:solidFill>
              </a:defRPr>
            </a:lvl1pPr>
            <a:lvl2pPr indent="-342900" lvl="1" marL="914400" rtl="0">
              <a:spcBef>
                <a:spcPts val="0"/>
              </a:spcBef>
              <a:spcAft>
                <a:spcPts val="0"/>
              </a:spcAft>
              <a:buClr>
                <a:srgbClr val="000000"/>
              </a:buClr>
              <a:buSzPts val="1800"/>
              <a:buChar char="○"/>
              <a:defRPr sz="1800">
                <a:solidFill>
                  <a:srgbClr val="000000"/>
                </a:solidFill>
              </a:defRPr>
            </a:lvl2pPr>
            <a:lvl3pPr indent="-342900" lvl="2" marL="1371600" rtl="0">
              <a:spcBef>
                <a:spcPts val="0"/>
              </a:spcBef>
              <a:spcAft>
                <a:spcPts val="0"/>
              </a:spcAft>
              <a:buClr>
                <a:srgbClr val="000000"/>
              </a:buClr>
              <a:buSzPts val="1800"/>
              <a:buChar char="●"/>
              <a:defRPr sz="1800">
                <a:solidFill>
                  <a:srgbClr val="000000"/>
                </a:solidFill>
              </a:defRPr>
            </a:lvl3pPr>
            <a:lvl4pPr indent="-342900" lvl="3" marL="1828800" rtl="0">
              <a:spcBef>
                <a:spcPts val="0"/>
              </a:spcBef>
              <a:spcAft>
                <a:spcPts val="0"/>
              </a:spcAft>
              <a:buClr>
                <a:srgbClr val="000000"/>
              </a:buClr>
              <a:buSzPts val="1800"/>
              <a:buChar char="○"/>
              <a:defRPr sz="1800">
                <a:solidFill>
                  <a:srgbClr val="000000"/>
                </a:solidFill>
              </a:defRPr>
            </a:lvl4pPr>
            <a:lvl5pPr indent="-342900" lvl="4" marL="2286000" rtl="0">
              <a:spcBef>
                <a:spcPts val="0"/>
              </a:spcBef>
              <a:spcAft>
                <a:spcPts val="0"/>
              </a:spcAft>
              <a:buClr>
                <a:srgbClr val="000000"/>
              </a:buClr>
              <a:buSzPts val="1800"/>
              <a:buChar char="●"/>
              <a:defRPr sz="1800">
                <a:solidFill>
                  <a:srgbClr val="000000"/>
                </a:solidFill>
              </a:defRPr>
            </a:lvl5pPr>
            <a:lvl6pPr indent="-342900" lvl="5" marL="2743200" rtl="0">
              <a:spcBef>
                <a:spcPts val="0"/>
              </a:spcBef>
              <a:spcAft>
                <a:spcPts val="0"/>
              </a:spcAft>
              <a:buClr>
                <a:srgbClr val="000000"/>
              </a:buClr>
              <a:buSzPts val="1800"/>
              <a:buChar char="○"/>
              <a:defRPr sz="1800">
                <a:solidFill>
                  <a:srgbClr val="000000"/>
                </a:solidFill>
              </a:defRPr>
            </a:lvl6pPr>
            <a:lvl7pPr indent="-342900" lvl="6" marL="3200400" rtl="0">
              <a:spcBef>
                <a:spcPts val="0"/>
              </a:spcBef>
              <a:spcAft>
                <a:spcPts val="0"/>
              </a:spcAft>
              <a:buClr>
                <a:srgbClr val="000000"/>
              </a:buClr>
              <a:buSzPts val="1800"/>
              <a:buChar char="●"/>
              <a:defRPr sz="1800">
                <a:solidFill>
                  <a:srgbClr val="000000"/>
                </a:solidFill>
              </a:defRPr>
            </a:lvl7pPr>
            <a:lvl8pPr indent="-342900" lvl="7" marL="3657600" rtl="0">
              <a:spcBef>
                <a:spcPts val="0"/>
              </a:spcBef>
              <a:spcAft>
                <a:spcPts val="0"/>
              </a:spcAft>
              <a:buClr>
                <a:srgbClr val="000000"/>
              </a:buClr>
              <a:buSzPts val="1800"/>
              <a:buChar char="○"/>
              <a:defRPr sz="1800">
                <a:solidFill>
                  <a:srgbClr val="000000"/>
                </a:solidFill>
              </a:defRPr>
            </a:lvl8pPr>
            <a:lvl9pPr indent="-342900" lvl="8" marL="4114800" rtl="0">
              <a:spcBef>
                <a:spcPts val="0"/>
              </a:spcBef>
              <a:spcAft>
                <a:spcPts val="0"/>
              </a:spcAft>
              <a:buClr>
                <a:srgbClr val="000000"/>
              </a:buClr>
              <a:buSzPts val="1800"/>
              <a:buChar char="■"/>
              <a:defRPr sz="1800">
                <a:solidFill>
                  <a:srgbClr val="000000"/>
                </a:solidFill>
              </a:defRPr>
            </a:lvl9pPr>
          </a:lstStyle>
          <a:p/>
        </p:txBody>
      </p:sp>
    </p:spTree>
  </p:cSld>
  <p:clrMapOvr>
    <a:masterClrMapping/>
  </p:clrMapOvr>
  <p:extLst>
    <p:ext uri="{DCECCB84-F9BA-43D5-87BE-67443E8EF086}">
      <p15:sldGuideLst>
        <p15:guide id="1" orient="horz" pos="3026">
          <p15:clr>
            <a:schemeClr val="dk2"/>
          </p15:clr>
        </p15:guide>
        <p15:guide id="2" orient="horz" pos="912">
          <p15:clr>
            <a:schemeClr val="dk2"/>
          </p15:clr>
        </p15:guide>
        <p15:guide id="3" orient="horz" pos="3124">
          <p15:clr>
            <a:schemeClr val="dk2"/>
          </p15:clr>
        </p15:guide>
        <p15:guide id="4" orient="horz" pos="1296">
          <p15:clr>
            <a:schemeClr val="dk2"/>
          </p15:clr>
        </p15:guide>
        <p15:guide id="5" orient="horz" pos="1152">
          <p15:clr>
            <a:schemeClr val="accent4"/>
          </p15:clr>
        </p15:guide>
        <p15:guide id="6" orient="horz" pos="3797">
          <p15:clr>
            <a:schemeClr val="dk2"/>
          </p15:clr>
        </p15:guide>
        <p15:guide id="7" orient="horz" pos="5524">
          <p15:clr>
            <a:schemeClr val="dk2"/>
          </p15:clr>
        </p15:guide>
        <p15:guide id="8" orient="horz" pos="5621">
          <p15:clr>
            <a:schemeClr val="dk2"/>
          </p15:clr>
        </p15:guide>
      </p15:sldGuideLst>
    </p:ext>
  </p:extLst>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1: Blank, Header and Footer Only" type="blank">
  <p:cSld name="BLANK">
    <p:spTree>
      <p:nvGrpSpPr>
        <p:cNvPr id="160" name="Shape 160"/>
        <p:cNvGrpSpPr/>
        <p:nvPr/>
      </p:nvGrpSpPr>
      <p:grpSpPr>
        <a:xfrm>
          <a:off x="0" y="0"/>
          <a:ext cx="0" cy="0"/>
          <a:chOff x="0" y="0"/>
          <a:chExt cx="0" cy="0"/>
        </a:xfrm>
      </p:grpSpPr>
      <p:sp>
        <p:nvSpPr>
          <p:cNvPr id="161" name="Google Shape;161;p16"/>
          <p:cNvSpPr txBox="1"/>
          <p:nvPr>
            <p:ph idx="12" type="sldNum"/>
          </p:nvPr>
        </p:nvSpPr>
        <p:spPr>
          <a:xfrm>
            <a:off x="17678699" y="9980025"/>
            <a:ext cx="304500" cy="153900"/>
          </a:xfrm>
          <a:prstGeom prst="rect">
            <a:avLst/>
          </a:prstGeom>
        </p:spPr>
        <p:txBody>
          <a:bodyPr anchorCtr="0" anchor="ctr"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2: Blank, Page Number Only">
  <p:cSld name="BLANK_1">
    <p:spTree>
      <p:nvGrpSpPr>
        <p:cNvPr id="162" name="Shape 162"/>
        <p:cNvGrpSpPr/>
        <p:nvPr/>
      </p:nvGrpSpPr>
      <p:grpSpPr>
        <a:xfrm>
          <a:off x="0" y="0"/>
          <a:ext cx="0" cy="0"/>
          <a:chOff x="0" y="0"/>
          <a:chExt cx="0" cy="0"/>
        </a:xfrm>
      </p:grpSpPr>
      <p:sp>
        <p:nvSpPr>
          <p:cNvPr id="163" name="Google Shape;163;p17"/>
          <p:cNvSpPr txBox="1"/>
          <p:nvPr/>
        </p:nvSpPr>
        <p:spPr>
          <a:xfrm>
            <a:off x="0" y="0"/>
            <a:ext cx="18288000" cy="10287000"/>
          </a:xfrm>
          <a:prstGeom prst="rect">
            <a:avLst/>
          </a:prstGeom>
          <a:noFill/>
          <a:ln>
            <a:noFill/>
          </a:ln>
        </p:spPr>
        <p:txBody>
          <a:bodyPr anchorCtr="0" anchor="t" bIns="914400" lIns="914400" spcFirstLastPara="1" rIns="5486400" wrap="square" tIns="1828800">
            <a:noAutofit/>
          </a:bodyPr>
          <a:lstStyle/>
          <a:p>
            <a:pPr indent="0" lvl="0" marL="0" rtl="0" algn="l">
              <a:spcBef>
                <a:spcPts val="0"/>
              </a:spcBef>
              <a:spcAft>
                <a:spcPts val="0"/>
              </a:spcAft>
              <a:buNone/>
            </a:pPr>
            <a:r>
              <a:rPr lang="en" sz="4000">
                <a:solidFill>
                  <a:schemeClr val="lt1"/>
                </a:solidFill>
              </a:rPr>
              <a:t>This “blank” slide theme is really two white rectangles plus this text description placed on top of the main theme. This is the only way to cover the header and footer. This means that you can’t change the background color or use an image background when using this theme. If you want to change the background color, you’ll have to place a rectangle or image on the slide and send it to the back.</a:t>
            </a:r>
            <a:endParaRPr sz="4000">
              <a:solidFill>
                <a:schemeClr val="lt1"/>
              </a:solidFill>
            </a:endParaRPr>
          </a:p>
        </p:txBody>
      </p:sp>
      <p:sp>
        <p:nvSpPr>
          <p:cNvPr id="164" name="Google Shape;164;p17"/>
          <p:cNvSpPr/>
          <p:nvPr/>
        </p:nvSpPr>
        <p:spPr>
          <a:xfrm>
            <a:off x="0" y="9784075"/>
            <a:ext cx="18288000" cy="5028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 name="Google Shape;165;p17"/>
          <p:cNvSpPr txBox="1"/>
          <p:nvPr>
            <p:ph idx="12" type="sldNum"/>
          </p:nvPr>
        </p:nvSpPr>
        <p:spPr>
          <a:xfrm>
            <a:off x="17678699" y="9980025"/>
            <a:ext cx="304500" cy="153900"/>
          </a:xfrm>
          <a:prstGeom prst="rect">
            <a:avLst/>
          </a:prstGeom>
        </p:spPr>
        <p:txBody>
          <a:bodyPr anchorCtr="0" anchor="ctr"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166" name="Google Shape;166;p17"/>
          <p:cNvSpPr/>
          <p:nvPr/>
        </p:nvSpPr>
        <p:spPr>
          <a:xfrm>
            <a:off x="0" y="0"/>
            <a:ext cx="18288000" cy="6858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1: Title/Section Break, White">
  <p:cSld name="TITLE_1">
    <p:spTree>
      <p:nvGrpSpPr>
        <p:cNvPr id="167" name="Shape 167"/>
        <p:cNvGrpSpPr/>
        <p:nvPr/>
      </p:nvGrpSpPr>
      <p:grpSpPr>
        <a:xfrm>
          <a:off x="0" y="0"/>
          <a:ext cx="0" cy="0"/>
          <a:chOff x="0" y="0"/>
          <a:chExt cx="0" cy="0"/>
        </a:xfrm>
      </p:grpSpPr>
      <p:sp>
        <p:nvSpPr>
          <p:cNvPr id="168" name="Google Shape;168;p18"/>
          <p:cNvSpPr txBox="1"/>
          <p:nvPr>
            <p:ph idx="1" type="subTitle"/>
          </p:nvPr>
        </p:nvSpPr>
        <p:spPr>
          <a:xfrm>
            <a:off x="914400" y="3809875"/>
            <a:ext cx="17068800" cy="1295400"/>
          </a:xfrm>
          <a:prstGeom prst="rect">
            <a:avLst/>
          </a:prstGeom>
          <a:noFill/>
          <a:ln>
            <a:noFill/>
          </a:ln>
        </p:spPr>
        <p:txBody>
          <a:bodyPr anchorCtr="0" anchor="t" bIns="0" lIns="0" spcFirstLastPara="1" rIns="0" wrap="square" tIns="0">
            <a:spAutoFit/>
          </a:bodyPr>
          <a:lstStyle>
            <a:lvl1pPr lvl="0" rtl="0">
              <a:spcBef>
                <a:spcPts val="0"/>
              </a:spcBef>
              <a:spcAft>
                <a:spcPts val="0"/>
              </a:spcAft>
              <a:buClr>
                <a:schemeClr val="dk1"/>
              </a:buClr>
              <a:buSzPts val="2500"/>
              <a:buNone/>
              <a:defRPr sz="2500">
                <a:solidFill>
                  <a:schemeClr val="dk1"/>
                </a:solidFill>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p:txBody>
      </p:sp>
      <p:sp>
        <p:nvSpPr>
          <p:cNvPr id="169" name="Google Shape;169;p18"/>
          <p:cNvSpPr txBox="1"/>
          <p:nvPr>
            <p:ph type="title"/>
          </p:nvPr>
        </p:nvSpPr>
        <p:spPr>
          <a:xfrm>
            <a:off x="914400" y="2514475"/>
            <a:ext cx="17068800" cy="1295400"/>
          </a:xfrm>
          <a:prstGeom prst="rect">
            <a:avLst/>
          </a:prstGeom>
          <a:noFill/>
          <a:ln>
            <a:noFill/>
          </a:ln>
        </p:spPr>
        <p:txBody>
          <a:bodyPr anchorCtr="0" anchor="t" bIns="0" lIns="0" spcFirstLastPara="1" rIns="0" wrap="square" tIns="0">
            <a:spAutoFit/>
          </a:bodyPr>
          <a:lstStyle>
            <a:lvl1pPr lvl="0" rtl="0">
              <a:spcBef>
                <a:spcPts val="0"/>
              </a:spcBef>
              <a:spcAft>
                <a:spcPts val="0"/>
              </a:spcAft>
              <a:buClr>
                <a:schemeClr val="dk1"/>
              </a:buClr>
              <a:buSzPts val="6500"/>
              <a:buNone/>
              <a:defRPr sz="6500">
                <a:solidFill>
                  <a:schemeClr val="dk1"/>
                </a:solidFill>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p:txBody>
      </p:sp>
      <p:sp>
        <p:nvSpPr>
          <p:cNvPr id="170" name="Google Shape;170;p18"/>
          <p:cNvSpPr txBox="1"/>
          <p:nvPr>
            <p:ph idx="12" type="sldNum"/>
          </p:nvPr>
        </p:nvSpPr>
        <p:spPr>
          <a:xfrm>
            <a:off x="17678699" y="9980025"/>
            <a:ext cx="304500" cy="153900"/>
          </a:xfrm>
          <a:prstGeom prst="rect">
            <a:avLst/>
          </a:prstGeom>
        </p:spPr>
        <p:txBody>
          <a:bodyPr anchorCtr="0" anchor="ctr"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p15:guide id="1" orient="horz" pos="1584">
          <p15:clr>
            <a:schemeClr val="dk2"/>
          </p15:clr>
        </p15:guide>
        <p15:guide id="2" pos="576">
          <p15:clr>
            <a:schemeClr val="dk2"/>
          </p15:clr>
        </p15:guide>
        <p15:guide id="3" orient="horz" pos="2400">
          <p15:clr>
            <a:schemeClr val="dk2"/>
          </p15:clr>
        </p15:guide>
        <p15:guide id="4" orient="horz" pos="3216">
          <p15:clr>
            <a:schemeClr val="lt2"/>
          </p15:clr>
        </p15:guide>
      </p15:sldGuideLst>
    </p:ext>
  </p:extLst>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2: Title/Section Break, Black">
  <p:cSld name="CUSTOM_4">
    <p:bg>
      <p:bgPr>
        <a:solidFill>
          <a:schemeClr val="dk1"/>
        </a:solidFill>
      </p:bgPr>
    </p:bg>
    <p:spTree>
      <p:nvGrpSpPr>
        <p:cNvPr id="171" name="Shape 171"/>
        <p:cNvGrpSpPr/>
        <p:nvPr/>
      </p:nvGrpSpPr>
      <p:grpSpPr>
        <a:xfrm>
          <a:off x="0" y="0"/>
          <a:ext cx="0" cy="0"/>
          <a:chOff x="0" y="0"/>
          <a:chExt cx="0" cy="0"/>
        </a:xfrm>
      </p:grpSpPr>
      <p:sp>
        <p:nvSpPr>
          <p:cNvPr id="172" name="Google Shape;172;p19"/>
          <p:cNvSpPr txBox="1"/>
          <p:nvPr>
            <p:ph idx="12" type="sldNum"/>
          </p:nvPr>
        </p:nvSpPr>
        <p:spPr>
          <a:xfrm>
            <a:off x="17678699" y="9980025"/>
            <a:ext cx="304500" cy="153900"/>
          </a:xfrm>
          <a:prstGeom prst="rect">
            <a:avLst/>
          </a:prstGeom>
          <a:noFill/>
        </p:spPr>
        <p:txBody>
          <a:bodyPr anchorCtr="0" anchor="ctr"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173" name="Google Shape;173;p19"/>
          <p:cNvPicPr preferRelativeResize="0"/>
          <p:nvPr/>
        </p:nvPicPr>
        <p:blipFill>
          <a:blip r:embed="rId2">
            <a:alphaModFix/>
          </a:blip>
          <a:stretch>
            <a:fillRect/>
          </a:stretch>
        </p:blipFill>
        <p:spPr>
          <a:xfrm>
            <a:off x="322575" y="10016087"/>
            <a:ext cx="460858" cy="128016"/>
          </a:xfrm>
          <a:prstGeom prst="rect">
            <a:avLst/>
          </a:prstGeom>
          <a:noFill/>
          <a:ln>
            <a:noFill/>
          </a:ln>
        </p:spPr>
      </p:pic>
      <p:sp>
        <p:nvSpPr>
          <p:cNvPr id="174" name="Google Shape;174;p19"/>
          <p:cNvSpPr txBox="1"/>
          <p:nvPr>
            <p:ph idx="1" type="subTitle"/>
          </p:nvPr>
        </p:nvSpPr>
        <p:spPr>
          <a:xfrm>
            <a:off x="914400" y="3809875"/>
            <a:ext cx="17068800" cy="1295400"/>
          </a:xfrm>
          <a:prstGeom prst="rect">
            <a:avLst/>
          </a:prstGeom>
          <a:noFill/>
          <a:ln>
            <a:noFill/>
          </a:ln>
        </p:spPr>
        <p:txBody>
          <a:bodyPr anchorCtr="0" anchor="t" bIns="0" lIns="0" spcFirstLastPara="1" rIns="0" wrap="square" tIns="0">
            <a:spAutoFit/>
          </a:bodyPr>
          <a:lstStyle>
            <a:lvl1pPr lvl="0" rtl="0">
              <a:spcBef>
                <a:spcPts val="0"/>
              </a:spcBef>
              <a:spcAft>
                <a:spcPts val="0"/>
              </a:spcAft>
              <a:buClr>
                <a:schemeClr val="lt1"/>
              </a:buClr>
              <a:buSzPts val="2500"/>
              <a:buNone/>
              <a:defRPr sz="2500">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75" name="Google Shape;175;p19"/>
          <p:cNvSpPr txBox="1"/>
          <p:nvPr>
            <p:ph type="title"/>
          </p:nvPr>
        </p:nvSpPr>
        <p:spPr>
          <a:xfrm>
            <a:off x="914400" y="2514475"/>
            <a:ext cx="17068800" cy="1295400"/>
          </a:xfrm>
          <a:prstGeom prst="rect">
            <a:avLst/>
          </a:prstGeom>
          <a:noFill/>
          <a:ln>
            <a:noFill/>
          </a:ln>
        </p:spPr>
        <p:txBody>
          <a:bodyPr anchorCtr="0" anchor="t" bIns="0" lIns="0" spcFirstLastPara="1" rIns="0" wrap="square" tIns="0">
            <a:spAutoFit/>
          </a:bodyPr>
          <a:lstStyle>
            <a:lvl1pPr lvl="0" rtl="0">
              <a:spcBef>
                <a:spcPts val="0"/>
              </a:spcBef>
              <a:spcAft>
                <a:spcPts val="0"/>
              </a:spcAft>
              <a:buClr>
                <a:schemeClr val="lt1"/>
              </a:buClr>
              <a:buSzPts val="6500"/>
              <a:buNone/>
              <a:defRPr sz="6500">
                <a:solidFill>
                  <a:schemeClr val="lt1"/>
                </a:solidFill>
              </a:defRPr>
            </a:lvl1pPr>
            <a:lvl2pPr lvl="1" rtl="0">
              <a:spcBef>
                <a:spcPts val="0"/>
              </a:spcBef>
              <a:spcAft>
                <a:spcPts val="0"/>
              </a:spcAft>
              <a:buClr>
                <a:schemeClr val="lt1"/>
              </a:buClr>
              <a:buSzPts val="1400"/>
              <a:buNone/>
              <a:defRPr>
                <a:solidFill>
                  <a:schemeClr val="lt1"/>
                </a:solidFill>
              </a:defRPr>
            </a:lvl2pPr>
            <a:lvl3pPr lvl="2" rtl="0">
              <a:spcBef>
                <a:spcPts val="0"/>
              </a:spcBef>
              <a:spcAft>
                <a:spcPts val="0"/>
              </a:spcAft>
              <a:buClr>
                <a:schemeClr val="lt1"/>
              </a:buClr>
              <a:buSzPts val="1400"/>
              <a:buNone/>
              <a:defRPr>
                <a:solidFill>
                  <a:schemeClr val="lt1"/>
                </a:solidFill>
              </a:defRPr>
            </a:lvl3pPr>
            <a:lvl4pPr lvl="3" rtl="0">
              <a:spcBef>
                <a:spcPts val="0"/>
              </a:spcBef>
              <a:spcAft>
                <a:spcPts val="0"/>
              </a:spcAft>
              <a:buClr>
                <a:schemeClr val="lt1"/>
              </a:buClr>
              <a:buSzPts val="1400"/>
              <a:buNone/>
              <a:defRPr>
                <a:solidFill>
                  <a:schemeClr val="lt1"/>
                </a:solidFill>
              </a:defRPr>
            </a:lvl4pPr>
            <a:lvl5pPr lvl="4" rtl="0">
              <a:spcBef>
                <a:spcPts val="0"/>
              </a:spcBef>
              <a:spcAft>
                <a:spcPts val="0"/>
              </a:spcAft>
              <a:buClr>
                <a:schemeClr val="lt1"/>
              </a:buClr>
              <a:buSzPts val="1400"/>
              <a:buNone/>
              <a:defRPr>
                <a:solidFill>
                  <a:schemeClr val="lt1"/>
                </a:solidFill>
              </a:defRPr>
            </a:lvl5pPr>
            <a:lvl6pPr lvl="5" rtl="0">
              <a:spcBef>
                <a:spcPts val="0"/>
              </a:spcBef>
              <a:spcAft>
                <a:spcPts val="0"/>
              </a:spcAft>
              <a:buClr>
                <a:schemeClr val="lt1"/>
              </a:buClr>
              <a:buSzPts val="1400"/>
              <a:buNone/>
              <a:defRPr>
                <a:solidFill>
                  <a:schemeClr val="lt1"/>
                </a:solidFill>
              </a:defRPr>
            </a:lvl6pPr>
            <a:lvl7pPr lvl="6" rtl="0">
              <a:spcBef>
                <a:spcPts val="0"/>
              </a:spcBef>
              <a:spcAft>
                <a:spcPts val="0"/>
              </a:spcAft>
              <a:buClr>
                <a:schemeClr val="lt1"/>
              </a:buClr>
              <a:buSzPts val="1400"/>
              <a:buNone/>
              <a:defRPr>
                <a:solidFill>
                  <a:schemeClr val="lt1"/>
                </a:solidFill>
              </a:defRPr>
            </a:lvl7pPr>
            <a:lvl8pPr lvl="7" rtl="0">
              <a:spcBef>
                <a:spcPts val="0"/>
              </a:spcBef>
              <a:spcAft>
                <a:spcPts val="0"/>
              </a:spcAft>
              <a:buClr>
                <a:schemeClr val="lt1"/>
              </a:buClr>
              <a:buSzPts val="1400"/>
              <a:buNone/>
              <a:defRPr>
                <a:solidFill>
                  <a:schemeClr val="lt1"/>
                </a:solidFill>
              </a:defRPr>
            </a:lvl8pPr>
            <a:lvl9pPr lvl="8" rtl="0">
              <a:spcBef>
                <a:spcPts val="0"/>
              </a:spcBef>
              <a:spcAft>
                <a:spcPts val="0"/>
              </a:spcAft>
              <a:buClr>
                <a:schemeClr val="lt1"/>
              </a:buClr>
              <a:buSzPts val="1400"/>
              <a:buNone/>
              <a:defRPr>
                <a:solidFill>
                  <a:schemeClr val="lt1"/>
                </a:solidFill>
              </a:defRPr>
            </a:lvl9pPr>
          </a:lstStyle>
          <a:p/>
        </p:txBody>
      </p:sp>
      <p:sp>
        <p:nvSpPr>
          <p:cNvPr id="176" name="Google Shape;176;p19"/>
          <p:cNvSpPr txBox="1"/>
          <p:nvPr/>
        </p:nvSpPr>
        <p:spPr>
          <a:xfrm>
            <a:off x="6007350" y="9980038"/>
            <a:ext cx="6273300" cy="153900"/>
          </a:xfrm>
          <a:prstGeom prst="rect">
            <a:avLst/>
          </a:prstGeom>
          <a:noFill/>
          <a:ln>
            <a:noFill/>
          </a:ln>
        </p:spPr>
        <p:txBody>
          <a:bodyPr anchorCtr="0" anchor="ctr" bIns="0" lIns="0" spcFirstLastPara="1" rIns="0" wrap="square" tIns="0">
            <a:spAutoFit/>
          </a:bodyPr>
          <a:lstStyle/>
          <a:p>
            <a:pPr indent="0" lvl="0" marL="0" rtl="0" algn="ctr">
              <a:spcBef>
                <a:spcPts val="0"/>
              </a:spcBef>
              <a:spcAft>
                <a:spcPts val="0"/>
              </a:spcAft>
              <a:buNone/>
            </a:pPr>
            <a:r>
              <a:rPr lang="en" sz="1000">
                <a:solidFill>
                  <a:schemeClr val="lt1"/>
                </a:solidFill>
              </a:rPr>
              <a:t>Project Name</a:t>
            </a:r>
            <a:endParaRPr sz="1000">
              <a:solidFill>
                <a:schemeClr val="lt1"/>
              </a:solidFill>
            </a:endParaRPr>
          </a:p>
        </p:txBody>
      </p:sp>
      <p:sp>
        <p:nvSpPr>
          <p:cNvPr id="177" name="Google Shape;177;p19"/>
          <p:cNvSpPr txBox="1"/>
          <p:nvPr>
            <p:ph idx="2" type="sldNum"/>
          </p:nvPr>
        </p:nvSpPr>
        <p:spPr>
          <a:xfrm>
            <a:off x="17678699" y="9980025"/>
            <a:ext cx="304500" cy="153900"/>
          </a:xfrm>
          <a:prstGeom prst="rect">
            <a:avLst/>
          </a:prstGeom>
          <a:noFill/>
        </p:spPr>
        <p:txBody>
          <a:bodyPr anchorCtr="0" anchor="ctr" bIns="0" lIns="0" spcFirstLastPara="1" rIns="0" wrap="square" tIns="0">
            <a:spAutoFit/>
          </a:bodyPr>
          <a:lstStyle>
            <a:lvl1pPr lvl="0" rtl="0" algn="r">
              <a:buNone/>
              <a:defRPr sz="1000">
                <a:solidFill>
                  <a:schemeClr val="lt1"/>
                </a:solidFill>
              </a:defRPr>
            </a:lvl1pPr>
            <a:lvl2pPr lvl="1" rtl="0" algn="r">
              <a:buNone/>
              <a:defRPr sz="1000">
                <a:solidFill>
                  <a:schemeClr val="lt1"/>
                </a:solidFill>
              </a:defRPr>
            </a:lvl2pPr>
            <a:lvl3pPr lvl="2" rtl="0" algn="r">
              <a:buNone/>
              <a:defRPr sz="1000">
                <a:solidFill>
                  <a:schemeClr val="lt1"/>
                </a:solidFill>
              </a:defRPr>
            </a:lvl3pPr>
            <a:lvl4pPr lvl="3" rtl="0" algn="r">
              <a:buNone/>
              <a:defRPr sz="1000">
                <a:solidFill>
                  <a:schemeClr val="lt1"/>
                </a:solidFill>
              </a:defRPr>
            </a:lvl4pPr>
            <a:lvl5pPr lvl="4" rtl="0" algn="r">
              <a:buNone/>
              <a:defRPr sz="1000">
                <a:solidFill>
                  <a:schemeClr val="lt1"/>
                </a:solidFill>
              </a:defRPr>
            </a:lvl5pPr>
            <a:lvl6pPr lvl="5" rtl="0" algn="r">
              <a:buNone/>
              <a:defRPr sz="1000">
                <a:solidFill>
                  <a:schemeClr val="lt1"/>
                </a:solidFill>
              </a:defRPr>
            </a:lvl6pPr>
            <a:lvl7pPr lvl="6" rtl="0" algn="r">
              <a:buNone/>
              <a:defRPr sz="1000">
                <a:solidFill>
                  <a:schemeClr val="lt1"/>
                </a:solidFill>
              </a:defRPr>
            </a:lvl7pPr>
            <a:lvl8pPr lvl="7" rtl="0" algn="r">
              <a:buNone/>
              <a:defRPr sz="1000">
                <a:solidFill>
                  <a:schemeClr val="lt1"/>
                </a:solidFill>
              </a:defRPr>
            </a:lvl8pPr>
            <a:lvl9pPr lvl="8" rtl="0" algn="r">
              <a:buNone/>
              <a:defRPr sz="1000">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
        <p:nvSpPr>
          <p:cNvPr id="178" name="Google Shape;178;p19"/>
          <p:cNvSpPr txBox="1"/>
          <p:nvPr/>
        </p:nvSpPr>
        <p:spPr>
          <a:xfrm>
            <a:off x="14935500" y="9980013"/>
            <a:ext cx="2743200" cy="153900"/>
          </a:xfrm>
          <a:prstGeom prst="rect">
            <a:avLst/>
          </a:prstGeom>
          <a:noFill/>
          <a:ln>
            <a:noFill/>
          </a:ln>
        </p:spPr>
        <p:txBody>
          <a:bodyPr anchorCtr="0" anchor="ctr" bIns="0" lIns="0" spcFirstLastPara="1" rIns="0" wrap="square" tIns="0">
            <a:spAutoFit/>
          </a:bodyPr>
          <a:lstStyle/>
          <a:p>
            <a:pPr indent="0" lvl="0" marL="0" rtl="0" algn="r">
              <a:spcBef>
                <a:spcPts val="0"/>
              </a:spcBef>
              <a:spcAft>
                <a:spcPts val="0"/>
              </a:spcAft>
              <a:buNone/>
            </a:pPr>
            <a:r>
              <a:rPr lang="en" sz="1000">
                <a:solidFill>
                  <a:schemeClr val="lt1"/>
                </a:solidFill>
              </a:rPr>
              <a:t>Month DD, YYYY</a:t>
            </a:r>
            <a:endParaRPr sz="1000">
              <a:solidFill>
                <a:schemeClr val="lt1"/>
              </a:solidFill>
            </a:endParaRPr>
          </a:p>
        </p:txBody>
      </p:sp>
    </p:spTree>
  </p:cSld>
  <p:clrMapOvr>
    <a:masterClrMapping/>
  </p:clrMapOvr>
  <p:extLst>
    <p:ext uri="{DCECCB84-F9BA-43D5-87BE-67443E8EF086}">
      <p15:sldGuideLst>
        <p15:guide id="1" pos="576">
          <p15:clr>
            <a:schemeClr val="dk2"/>
          </p15:clr>
        </p15:guide>
        <p15:guide id="2" orient="horz" pos="1584">
          <p15:clr>
            <a:schemeClr val="dk2"/>
          </p15:clr>
        </p15:guide>
        <p15:guide id="3" orient="horz" pos="2400">
          <p15:clr>
            <a:schemeClr val="dk2"/>
          </p15:clr>
        </p15:guide>
        <p15:guide id="4" orient="horz" pos="3216">
          <p15:clr>
            <a:schemeClr val="lt2"/>
          </p15:clr>
        </p15:guide>
      </p15:sldGuideLst>
    </p:ext>
  </p:extLst>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3: Title/Section Break, Image">
  <p:cSld name="CUSTOM_1">
    <p:spTree>
      <p:nvGrpSpPr>
        <p:cNvPr id="179" name="Shape 179"/>
        <p:cNvGrpSpPr/>
        <p:nvPr/>
      </p:nvGrpSpPr>
      <p:grpSpPr>
        <a:xfrm>
          <a:off x="0" y="0"/>
          <a:ext cx="0" cy="0"/>
          <a:chOff x="0" y="0"/>
          <a:chExt cx="0" cy="0"/>
        </a:xfrm>
      </p:grpSpPr>
      <p:sp>
        <p:nvSpPr>
          <p:cNvPr id="180" name="Google Shape;180;p20"/>
          <p:cNvSpPr txBox="1"/>
          <p:nvPr>
            <p:ph idx="12" type="sldNum"/>
          </p:nvPr>
        </p:nvSpPr>
        <p:spPr>
          <a:xfrm>
            <a:off x="17678699" y="9980025"/>
            <a:ext cx="304500" cy="153900"/>
          </a:xfrm>
          <a:prstGeom prst="rect">
            <a:avLst/>
          </a:prstGeom>
        </p:spPr>
        <p:txBody>
          <a:bodyPr anchorCtr="0" anchor="ctr"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181" name="Google Shape;181;p20"/>
          <p:cNvSpPr/>
          <p:nvPr>
            <p:ph idx="2" type="pic"/>
          </p:nvPr>
        </p:nvSpPr>
        <p:spPr>
          <a:xfrm>
            <a:off x="-445" y="0"/>
            <a:ext cx="18307800" cy="10287300"/>
          </a:xfrm>
          <a:prstGeom prst="rect">
            <a:avLst/>
          </a:prstGeom>
          <a:noFill/>
          <a:ln>
            <a:noFill/>
          </a:ln>
        </p:spPr>
      </p:sp>
      <p:sp>
        <p:nvSpPr>
          <p:cNvPr id="182" name="Google Shape;182;p20"/>
          <p:cNvSpPr txBox="1"/>
          <p:nvPr>
            <p:ph idx="1" type="subTitle"/>
          </p:nvPr>
        </p:nvSpPr>
        <p:spPr>
          <a:xfrm>
            <a:off x="914400" y="3124150"/>
            <a:ext cx="17068800" cy="1524000"/>
          </a:xfrm>
          <a:prstGeom prst="rect">
            <a:avLst/>
          </a:prstGeom>
          <a:noFill/>
          <a:ln>
            <a:noFill/>
          </a:ln>
        </p:spPr>
        <p:txBody>
          <a:bodyPr anchorCtr="0" anchor="t" bIns="0" lIns="0" spcFirstLastPara="1" rIns="0" wrap="square" tIns="0">
            <a:spAutoFit/>
          </a:bodyPr>
          <a:lstStyle>
            <a:lvl1pPr lvl="0" rtl="0">
              <a:spcBef>
                <a:spcPts val="0"/>
              </a:spcBef>
              <a:spcAft>
                <a:spcPts val="0"/>
              </a:spcAft>
              <a:buClr>
                <a:schemeClr val="lt1"/>
              </a:buClr>
              <a:buSzPts val="2500"/>
              <a:buNone/>
              <a:defRPr sz="2500">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83" name="Google Shape;183;p20"/>
          <p:cNvSpPr txBox="1"/>
          <p:nvPr>
            <p:ph type="title"/>
          </p:nvPr>
        </p:nvSpPr>
        <p:spPr>
          <a:xfrm>
            <a:off x="914400" y="1600000"/>
            <a:ext cx="17068800" cy="1524000"/>
          </a:xfrm>
          <a:prstGeom prst="rect">
            <a:avLst/>
          </a:prstGeom>
          <a:noFill/>
          <a:ln>
            <a:noFill/>
          </a:ln>
        </p:spPr>
        <p:txBody>
          <a:bodyPr anchorCtr="0" anchor="t" bIns="0" lIns="0" spcFirstLastPara="1" rIns="0" wrap="square" tIns="0">
            <a:spAutoFit/>
          </a:bodyPr>
          <a:lstStyle>
            <a:lvl1pPr lvl="0" rtl="0">
              <a:spcBef>
                <a:spcPts val="0"/>
              </a:spcBef>
              <a:spcAft>
                <a:spcPts val="0"/>
              </a:spcAft>
              <a:buClr>
                <a:schemeClr val="lt1"/>
              </a:buClr>
              <a:buSzPts val="8500"/>
              <a:buNone/>
              <a:defRPr sz="8500">
                <a:solidFill>
                  <a:schemeClr val="lt1"/>
                </a:solidFill>
              </a:defRPr>
            </a:lvl1pPr>
            <a:lvl2pPr lvl="1" rtl="0">
              <a:spcBef>
                <a:spcPts val="0"/>
              </a:spcBef>
              <a:spcAft>
                <a:spcPts val="0"/>
              </a:spcAft>
              <a:buClr>
                <a:schemeClr val="lt1"/>
              </a:buClr>
              <a:buSzPts val="1400"/>
              <a:buNone/>
              <a:defRPr>
                <a:solidFill>
                  <a:schemeClr val="lt1"/>
                </a:solidFill>
              </a:defRPr>
            </a:lvl2pPr>
            <a:lvl3pPr lvl="2" rtl="0">
              <a:spcBef>
                <a:spcPts val="0"/>
              </a:spcBef>
              <a:spcAft>
                <a:spcPts val="0"/>
              </a:spcAft>
              <a:buClr>
                <a:schemeClr val="lt1"/>
              </a:buClr>
              <a:buSzPts val="1400"/>
              <a:buNone/>
              <a:defRPr>
                <a:solidFill>
                  <a:schemeClr val="lt1"/>
                </a:solidFill>
              </a:defRPr>
            </a:lvl3pPr>
            <a:lvl4pPr lvl="3" rtl="0">
              <a:spcBef>
                <a:spcPts val="0"/>
              </a:spcBef>
              <a:spcAft>
                <a:spcPts val="0"/>
              </a:spcAft>
              <a:buClr>
                <a:schemeClr val="lt1"/>
              </a:buClr>
              <a:buSzPts val="1400"/>
              <a:buNone/>
              <a:defRPr>
                <a:solidFill>
                  <a:schemeClr val="lt1"/>
                </a:solidFill>
              </a:defRPr>
            </a:lvl4pPr>
            <a:lvl5pPr lvl="4" rtl="0">
              <a:spcBef>
                <a:spcPts val="0"/>
              </a:spcBef>
              <a:spcAft>
                <a:spcPts val="0"/>
              </a:spcAft>
              <a:buClr>
                <a:schemeClr val="lt1"/>
              </a:buClr>
              <a:buSzPts val="1400"/>
              <a:buNone/>
              <a:defRPr>
                <a:solidFill>
                  <a:schemeClr val="lt1"/>
                </a:solidFill>
              </a:defRPr>
            </a:lvl5pPr>
            <a:lvl6pPr lvl="5" rtl="0">
              <a:spcBef>
                <a:spcPts val="0"/>
              </a:spcBef>
              <a:spcAft>
                <a:spcPts val="0"/>
              </a:spcAft>
              <a:buClr>
                <a:schemeClr val="lt1"/>
              </a:buClr>
              <a:buSzPts val="1400"/>
              <a:buNone/>
              <a:defRPr>
                <a:solidFill>
                  <a:schemeClr val="lt1"/>
                </a:solidFill>
              </a:defRPr>
            </a:lvl6pPr>
            <a:lvl7pPr lvl="6" rtl="0">
              <a:spcBef>
                <a:spcPts val="0"/>
              </a:spcBef>
              <a:spcAft>
                <a:spcPts val="0"/>
              </a:spcAft>
              <a:buClr>
                <a:schemeClr val="lt1"/>
              </a:buClr>
              <a:buSzPts val="1400"/>
              <a:buNone/>
              <a:defRPr>
                <a:solidFill>
                  <a:schemeClr val="lt1"/>
                </a:solidFill>
              </a:defRPr>
            </a:lvl7pPr>
            <a:lvl8pPr lvl="7" rtl="0">
              <a:spcBef>
                <a:spcPts val="0"/>
              </a:spcBef>
              <a:spcAft>
                <a:spcPts val="0"/>
              </a:spcAft>
              <a:buClr>
                <a:schemeClr val="lt1"/>
              </a:buClr>
              <a:buSzPts val="1400"/>
              <a:buNone/>
              <a:defRPr>
                <a:solidFill>
                  <a:schemeClr val="lt1"/>
                </a:solidFill>
              </a:defRPr>
            </a:lvl8pPr>
            <a:lvl9pPr lvl="8" rtl="0">
              <a:spcBef>
                <a:spcPts val="0"/>
              </a:spcBef>
              <a:spcAft>
                <a:spcPts val="0"/>
              </a:spcAft>
              <a:buClr>
                <a:schemeClr val="lt1"/>
              </a:buClr>
              <a:buSzPts val="1400"/>
              <a:buNone/>
              <a:defRPr>
                <a:solidFill>
                  <a:schemeClr val="lt1"/>
                </a:solidFill>
              </a:defRPr>
            </a:lvl9pPr>
          </a:lstStyle>
          <a:p/>
        </p:txBody>
      </p:sp>
      <p:pic>
        <p:nvPicPr>
          <p:cNvPr id="184" name="Google Shape;184;p20"/>
          <p:cNvPicPr preferRelativeResize="0"/>
          <p:nvPr/>
        </p:nvPicPr>
        <p:blipFill>
          <a:blip r:embed="rId2">
            <a:alphaModFix/>
          </a:blip>
          <a:stretch>
            <a:fillRect/>
          </a:stretch>
        </p:blipFill>
        <p:spPr>
          <a:xfrm>
            <a:off x="322575" y="10016087"/>
            <a:ext cx="460858" cy="128016"/>
          </a:xfrm>
          <a:prstGeom prst="rect">
            <a:avLst/>
          </a:prstGeom>
          <a:noFill/>
          <a:ln>
            <a:noFill/>
          </a:ln>
        </p:spPr>
      </p:pic>
      <p:sp>
        <p:nvSpPr>
          <p:cNvPr id="185" name="Google Shape;185;p20"/>
          <p:cNvSpPr txBox="1"/>
          <p:nvPr>
            <p:ph idx="3" type="sldNum"/>
          </p:nvPr>
        </p:nvSpPr>
        <p:spPr>
          <a:xfrm>
            <a:off x="17678699" y="9980025"/>
            <a:ext cx="304500" cy="153900"/>
          </a:xfrm>
          <a:prstGeom prst="rect">
            <a:avLst/>
          </a:prstGeom>
          <a:noFill/>
        </p:spPr>
        <p:txBody>
          <a:bodyPr anchorCtr="0" anchor="ctr" bIns="0" lIns="0" spcFirstLastPara="1" rIns="0" wrap="square" tIns="0">
            <a:spAutoFit/>
          </a:bodyPr>
          <a:lstStyle>
            <a:lvl1pPr lvl="0" rtl="0" algn="r">
              <a:buNone/>
              <a:defRPr sz="1000">
                <a:solidFill>
                  <a:schemeClr val="lt1"/>
                </a:solidFill>
              </a:defRPr>
            </a:lvl1pPr>
            <a:lvl2pPr lvl="1" rtl="0" algn="r">
              <a:buNone/>
              <a:defRPr sz="1000">
                <a:solidFill>
                  <a:schemeClr val="lt1"/>
                </a:solidFill>
              </a:defRPr>
            </a:lvl2pPr>
            <a:lvl3pPr lvl="2" rtl="0" algn="r">
              <a:buNone/>
              <a:defRPr sz="1000">
                <a:solidFill>
                  <a:schemeClr val="lt1"/>
                </a:solidFill>
              </a:defRPr>
            </a:lvl3pPr>
            <a:lvl4pPr lvl="3" rtl="0" algn="r">
              <a:buNone/>
              <a:defRPr sz="1000">
                <a:solidFill>
                  <a:schemeClr val="lt1"/>
                </a:solidFill>
              </a:defRPr>
            </a:lvl4pPr>
            <a:lvl5pPr lvl="4" rtl="0" algn="r">
              <a:buNone/>
              <a:defRPr sz="1000">
                <a:solidFill>
                  <a:schemeClr val="lt1"/>
                </a:solidFill>
              </a:defRPr>
            </a:lvl5pPr>
            <a:lvl6pPr lvl="5" rtl="0" algn="r">
              <a:buNone/>
              <a:defRPr sz="1000">
                <a:solidFill>
                  <a:schemeClr val="lt1"/>
                </a:solidFill>
              </a:defRPr>
            </a:lvl6pPr>
            <a:lvl7pPr lvl="6" rtl="0" algn="r">
              <a:buNone/>
              <a:defRPr sz="1000">
                <a:solidFill>
                  <a:schemeClr val="lt1"/>
                </a:solidFill>
              </a:defRPr>
            </a:lvl7pPr>
            <a:lvl8pPr lvl="7" rtl="0" algn="r">
              <a:buNone/>
              <a:defRPr sz="1000">
                <a:solidFill>
                  <a:schemeClr val="lt1"/>
                </a:solidFill>
              </a:defRPr>
            </a:lvl8pPr>
            <a:lvl9pPr lvl="8" rtl="0" algn="r">
              <a:buNone/>
              <a:defRPr sz="1000">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
        <p:nvSpPr>
          <p:cNvPr id="186" name="Google Shape;186;p20"/>
          <p:cNvSpPr txBox="1"/>
          <p:nvPr/>
        </p:nvSpPr>
        <p:spPr>
          <a:xfrm>
            <a:off x="6007350" y="9980038"/>
            <a:ext cx="6273300" cy="153900"/>
          </a:xfrm>
          <a:prstGeom prst="rect">
            <a:avLst/>
          </a:prstGeom>
          <a:noFill/>
          <a:ln>
            <a:noFill/>
          </a:ln>
        </p:spPr>
        <p:txBody>
          <a:bodyPr anchorCtr="0" anchor="ctr" bIns="0" lIns="0" spcFirstLastPara="1" rIns="0" wrap="square" tIns="0">
            <a:spAutoFit/>
          </a:bodyPr>
          <a:lstStyle/>
          <a:p>
            <a:pPr indent="0" lvl="0" marL="0" rtl="0" algn="ctr">
              <a:spcBef>
                <a:spcPts val="0"/>
              </a:spcBef>
              <a:spcAft>
                <a:spcPts val="0"/>
              </a:spcAft>
              <a:buNone/>
            </a:pPr>
            <a:r>
              <a:rPr lang="en" sz="1000">
                <a:solidFill>
                  <a:schemeClr val="lt1"/>
                </a:solidFill>
              </a:rPr>
              <a:t>Project Name</a:t>
            </a:r>
            <a:endParaRPr sz="1000">
              <a:solidFill>
                <a:schemeClr val="lt1"/>
              </a:solidFill>
            </a:endParaRPr>
          </a:p>
        </p:txBody>
      </p:sp>
      <p:sp>
        <p:nvSpPr>
          <p:cNvPr id="187" name="Google Shape;187;p20"/>
          <p:cNvSpPr txBox="1"/>
          <p:nvPr/>
        </p:nvSpPr>
        <p:spPr>
          <a:xfrm>
            <a:off x="14859000" y="9980013"/>
            <a:ext cx="2743200" cy="153900"/>
          </a:xfrm>
          <a:prstGeom prst="rect">
            <a:avLst/>
          </a:prstGeom>
          <a:noFill/>
          <a:ln>
            <a:noFill/>
          </a:ln>
        </p:spPr>
        <p:txBody>
          <a:bodyPr anchorCtr="0" anchor="ctr" bIns="0" lIns="0" spcFirstLastPara="1" rIns="0" wrap="square" tIns="0">
            <a:spAutoFit/>
          </a:bodyPr>
          <a:lstStyle/>
          <a:p>
            <a:pPr indent="0" lvl="0" marL="0" rtl="0" algn="r">
              <a:spcBef>
                <a:spcPts val="0"/>
              </a:spcBef>
              <a:spcAft>
                <a:spcPts val="0"/>
              </a:spcAft>
              <a:buNone/>
            </a:pPr>
            <a:r>
              <a:rPr lang="en" sz="1000">
                <a:solidFill>
                  <a:schemeClr val="lt1"/>
                </a:solidFill>
              </a:rPr>
              <a:t>Month DD, YYYY</a:t>
            </a:r>
            <a:endParaRPr sz="1000">
              <a:solidFill>
                <a:schemeClr val="lt1"/>
              </a:solidFill>
            </a:endParaRPr>
          </a:p>
        </p:txBody>
      </p:sp>
    </p:spTree>
  </p:cSld>
  <p:clrMapOvr>
    <a:masterClrMapping/>
  </p:clrMapOvr>
  <p:extLst>
    <p:ext uri="{DCECCB84-F9BA-43D5-87BE-67443E8EF086}">
      <p15:sldGuideLst>
        <p15:guide id="1" orient="horz" pos="1008">
          <p15:clr>
            <a:schemeClr val="dk2"/>
          </p15:clr>
        </p15:guide>
        <p15:guide id="2" orient="horz" pos="1968">
          <p15:clr>
            <a:schemeClr val="dk2"/>
          </p15:clr>
        </p15:guide>
        <p15:guide id="3" pos="576">
          <p15:clr>
            <a:schemeClr val="dk2"/>
          </p15:clr>
        </p15:guide>
        <p15:guide id="4" orient="horz" pos="2928">
          <p15:clr>
            <a:schemeClr val="dk2"/>
          </p15:clr>
        </p15:guide>
        <p15:guide id="5" orient="horz" pos="3888">
          <p15:clr>
            <a:schemeClr val="dk2"/>
          </p15:clr>
        </p15:guide>
      </p15:sldGuideLst>
    </p:ext>
  </p:extLst>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2: 2 Column Text">
  <p:cSld name="CUSTOM_2_2">
    <p:spTree>
      <p:nvGrpSpPr>
        <p:cNvPr id="20" name="Shape 20"/>
        <p:cNvGrpSpPr/>
        <p:nvPr/>
      </p:nvGrpSpPr>
      <p:grpSpPr>
        <a:xfrm>
          <a:off x="0" y="0"/>
          <a:ext cx="0" cy="0"/>
          <a:chOff x="0" y="0"/>
          <a:chExt cx="0" cy="0"/>
        </a:xfrm>
      </p:grpSpPr>
      <p:sp>
        <p:nvSpPr>
          <p:cNvPr id="21" name="Google Shape;21;p3"/>
          <p:cNvSpPr txBox="1"/>
          <p:nvPr>
            <p:ph idx="12" type="sldNum"/>
          </p:nvPr>
        </p:nvSpPr>
        <p:spPr>
          <a:xfrm>
            <a:off x="17678699" y="9980025"/>
            <a:ext cx="304500" cy="153900"/>
          </a:xfrm>
          <a:prstGeom prst="rect">
            <a:avLst/>
          </a:prstGeom>
        </p:spPr>
        <p:txBody>
          <a:bodyPr anchorCtr="0" anchor="ctr"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22" name="Google Shape;22;p3"/>
          <p:cNvSpPr txBox="1"/>
          <p:nvPr>
            <p:ph type="title"/>
          </p:nvPr>
        </p:nvSpPr>
        <p:spPr>
          <a:xfrm>
            <a:off x="304800" y="685800"/>
            <a:ext cx="17678400" cy="762000"/>
          </a:xfrm>
          <a:prstGeom prst="rect">
            <a:avLst/>
          </a:prstGeom>
          <a:noFill/>
          <a:ln>
            <a:noFill/>
          </a:ln>
        </p:spPr>
        <p:txBody>
          <a:bodyPr anchorCtr="0" anchor="t" bIns="0" lIns="0" spcFirstLastPara="1" rIns="0" wrap="square" tIns="0">
            <a:noAutofit/>
          </a:bodyPr>
          <a:lstStyle>
            <a:lvl1pPr lvl="0" rtl="0">
              <a:spcBef>
                <a:spcPts val="0"/>
              </a:spcBef>
              <a:spcAft>
                <a:spcPts val="0"/>
              </a:spcAft>
              <a:buClr>
                <a:schemeClr val="dk1"/>
              </a:buClr>
              <a:buSzPts val="4500"/>
              <a:buNone/>
              <a:defRPr sz="4500">
                <a:solidFill>
                  <a:schemeClr val="dk1"/>
                </a:solidFill>
              </a:defRPr>
            </a:lvl1pPr>
            <a:lvl2pPr lvl="1" rtl="0">
              <a:spcBef>
                <a:spcPts val="0"/>
              </a:spcBef>
              <a:spcAft>
                <a:spcPts val="0"/>
              </a:spcAft>
              <a:buClr>
                <a:schemeClr val="dk1"/>
              </a:buClr>
              <a:buSzPts val="5600"/>
              <a:buNone/>
              <a:defRPr sz="5600">
                <a:solidFill>
                  <a:schemeClr val="dk1"/>
                </a:solidFill>
              </a:defRPr>
            </a:lvl2pPr>
            <a:lvl3pPr lvl="2" rtl="0">
              <a:spcBef>
                <a:spcPts val="0"/>
              </a:spcBef>
              <a:spcAft>
                <a:spcPts val="0"/>
              </a:spcAft>
              <a:buClr>
                <a:schemeClr val="dk1"/>
              </a:buClr>
              <a:buSzPts val="5600"/>
              <a:buNone/>
              <a:defRPr sz="5600">
                <a:solidFill>
                  <a:schemeClr val="dk1"/>
                </a:solidFill>
              </a:defRPr>
            </a:lvl3pPr>
            <a:lvl4pPr lvl="3" rtl="0">
              <a:spcBef>
                <a:spcPts val="0"/>
              </a:spcBef>
              <a:spcAft>
                <a:spcPts val="0"/>
              </a:spcAft>
              <a:buClr>
                <a:schemeClr val="dk1"/>
              </a:buClr>
              <a:buSzPts val="5600"/>
              <a:buNone/>
              <a:defRPr sz="5600">
                <a:solidFill>
                  <a:schemeClr val="dk1"/>
                </a:solidFill>
              </a:defRPr>
            </a:lvl4pPr>
            <a:lvl5pPr lvl="4" rtl="0">
              <a:spcBef>
                <a:spcPts val="0"/>
              </a:spcBef>
              <a:spcAft>
                <a:spcPts val="0"/>
              </a:spcAft>
              <a:buClr>
                <a:schemeClr val="dk1"/>
              </a:buClr>
              <a:buSzPts val="5600"/>
              <a:buNone/>
              <a:defRPr sz="5600">
                <a:solidFill>
                  <a:schemeClr val="dk1"/>
                </a:solidFill>
              </a:defRPr>
            </a:lvl5pPr>
            <a:lvl6pPr lvl="5" rtl="0">
              <a:spcBef>
                <a:spcPts val="0"/>
              </a:spcBef>
              <a:spcAft>
                <a:spcPts val="0"/>
              </a:spcAft>
              <a:buClr>
                <a:schemeClr val="dk1"/>
              </a:buClr>
              <a:buSzPts val="5600"/>
              <a:buNone/>
              <a:defRPr sz="5600">
                <a:solidFill>
                  <a:schemeClr val="dk1"/>
                </a:solidFill>
              </a:defRPr>
            </a:lvl6pPr>
            <a:lvl7pPr lvl="6" rtl="0">
              <a:spcBef>
                <a:spcPts val="0"/>
              </a:spcBef>
              <a:spcAft>
                <a:spcPts val="0"/>
              </a:spcAft>
              <a:buClr>
                <a:schemeClr val="dk1"/>
              </a:buClr>
              <a:buSzPts val="5600"/>
              <a:buNone/>
              <a:defRPr sz="5600">
                <a:solidFill>
                  <a:schemeClr val="dk1"/>
                </a:solidFill>
              </a:defRPr>
            </a:lvl7pPr>
            <a:lvl8pPr lvl="7" rtl="0">
              <a:spcBef>
                <a:spcPts val="0"/>
              </a:spcBef>
              <a:spcAft>
                <a:spcPts val="0"/>
              </a:spcAft>
              <a:buClr>
                <a:schemeClr val="dk1"/>
              </a:buClr>
              <a:buSzPts val="5600"/>
              <a:buNone/>
              <a:defRPr sz="5600">
                <a:solidFill>
                  <a:schemeClr val="dk1"/>
                </a:solidFill>
              </a:defRPr>
            </a:lvl8pPr>
            <a:lvl9pPr lvl="8" rtl="0">
              <a:spcBef>
                <a:spcPts val="0"/>
              </a:spcBef>
              <a:spcAft>
                <a:spcPts val="0"/>
              </a:spcAft>
              <a:buClr>
                <a:schemeClr val="dk1"/>
              </a:buClr>
              <a:buSzPts val="5600"/>
              <a:buNone/>
              <a:defRPr sz="5600">
                <a:solidFill>
                  <a:schemeClr val="dk1"/>
                </a:solidFill>
              </a:defRPr>
            </a:lvl9pPr>
          </a:lstStyle>
          <a:p/>
        </p:txBody>
      </p:sp>
      <p:sp>
        <p:nvSpPr>
          <p:cNvPr id="23" name="Google Shape;23;p3"/>
          <p:cNvSpPr txBox="1"/>
          <p:nvPr>
            <p:ph idx="1" type="subTitle"/>
          </p:nvPr>
        </p:nvSpPr>
        <p:spPr>
          <a:xfrm>
            <a:off x="304800" y="1444900"/>
            <a:ext cx="17678400" cy="383700"/>
          </a:xfrm>
          <a:prstGeom prst="rect">
            <a:avLst/>
          </a:prstGeom>
          <a:noFill/>
          <a:ln>
            <a:noFill/>
          </a:ln>
        </p:spPr>
        <p:txBody>
          <a:bodyPr anchorCtr="0" anchor="t" bIns="0" lIns="0" spcFirstLastPara="1" rIns="0" wrap="square" tIns="0">
            <a:noAutofit/>
          </a:bodyPr>
          <a:lstStyle>
            <a:lvl1pPr lvl="0" rtl="0">
              <a:spcBef>
                <a:spcPts val="0"/>
              </a:spcBef>
              <a:spcAft>
                <a:spcPts val="0"/>
              </a:spcAft>
              <a:buClr>
                <a:schemeClr val="dk1"/>
              </a:buClr>
              <a:buSzPts val="2000"/>
              <a:buNone/>
              <a:defRPr sz="2000">
                <a:solidFill>
                  <a:schemeClr val="dk1"/>
                </a:solidFill>
              </a:defRPr>
            </a:lvl1pPr>
            <a:lvl2pPr lvl="1" rtl="0">
              <a:spcBef>
                <a:spcPts val="0"/>
              </a:spcBef>
              <a:spcAft>
                <a:spcPts val="0"/>
              </a:spcAft>
              <a:buClr>
                <a:srgbClr val="666666"/>
              </a:buClr>
              <a:buSzPts val="1400"/>
              <a:buNone/>
              <a:defRPr>
                <a:solidFill>
                  <a:srgbClr val="666666"/>
                </a:solidFill>
              </a:defRPr>
            </a:lvl2pPr>
            <a:lvl3pPr lvl="2" rtl="0">
              <a:spcBef>
                <a:spcPts val="0"/>
              </a:spcBef>
              <a:spcAft>
                <a:spcPts val="0"/>
              </a:spcAft>
              <a:buClr>
                <a:srgbClr val="666666"/>
              </a:buClr>
              <a:buSzPts val="1400"/>
              <a:buNone/>
              <a:defRPr>
                <a:solidFill>
                  <a:srgbClr val="666666"/>
                </a:solidFill>
              </a:defRPr>
            </a:lvl3pPr>
            <a:lvl4pPr lvl="3" rtl="0">
              <a:spcBef>
                <a:spcPts val="0"/>
              </a:spcBef>
              <a:spcAft>
                <a:spcPts val="0"/>
              </a:spcAft>
              <a:buClr>
                <a:srgbClr val="666666"/>
              </a:buClr>
              <a:buSzPts val="1400"/>
              <a:buNone/>
              <a:defRPr>
                <a:solidFill>
                  <a:srgbClr val="666666"/>
                </a:solidFill>
              </a:defRPr>
            </a:lvl4pPr>
            <a:lvl5pPr lvl="4" rtl="0">
              <a:spcBef>
                <a:spcPts val="0"/>
              </a:spcBef>
              <a:spcAft>
                <a:spcPts val="0"/>
              </a:spcAft>
              <a:buClr>
                <a:srgbClr val="666666"/>
              </a:buClr>
              <a:buSzPts val="1400"/>
              <a:buNone/>
              <a:defRPr>
                <a:solidFill>
                  <a:srgbClr val="666666"/>
                </a:solidFill>
              </a:defRPr>
            </a:lvl5pPr>
            <a:lvl6pPr lvl="5" rtl="0">
              <a:spcBef>
                <a:spcPts val="0"/>
              </a:spcBef>
              <a:spcAft>
                <a:spcPts val="0"/>
              </a:spcAft>
              <a:buClr>
                <a:srgbClr val="666666"/>
              </a:buClr>
              <a:buSzPts val="1400"/>
              <a:buNone/>
              <a:defRPr>
                <a:solidFill>
                  <a:srgbClr val="666666"/>
                </a:solidFill>
              </a:defRPr>
            </a:lvl6pPr>
            <a:lvl7pPr lvl="6" rtl="0">
              <a:spcBef>
                <a:spcPts val="0"/>
              </a:spcBef>
              <a:spcAft>
                <a:spcPts val="0"/>
              </a:spcAft>
              <a:buClr>
                <a:srgbClr val="666666"/>
              </a:buClr>
              <a:buSzPts val="1400"/>
              <a:buNone/>
              <a:defRPr>
                <a:solidFill>
                  <a:srgbClr val="666666"/>
                </a:solidFill>
              </a:defRPr>
            </a:lvl7pPr>
            <a:lvl8pPr lvl="7" rtl="0">
              <a:spcBef>
                <a:spcPts val="0"/>
              </a:spcBef>
              <a:spcAft>
                <a:spcPts val="0"/>
              </a:spcAft>
              <a:buClr>
                <a:srgbClr val="666666"/>
              </a:buClr>
              <a:buSzPts val="1400"/>
              <a:buNone/>
              <a:defRPr>
                <a:solidFill>
                  <a:srgbClr val="666666"/>
                </a:solidFill>
              </a:defRPr>
            </a:lvl8pPr>
            <a:lvl9pPr lvl="8" rtl="0">
              <a:spcBef>
                <a:spcPts val="0"/>
              </a:spcBef>
              <a:spcAft>
                <a:spcPts val="0"/>
              </a:spcAft>
              <a:buClr>
                <a:srgbClr val="666666"/>
              </a:buClr>
              <a:buSzPts val="1400"/>
              <a:buNone/>
              <a:defRPr>
                <a:solidFill>
                  <a:srgbClr val="666666"/>
                </a:solidFill>
              </a:defRPr>
            </a:lvl9pPr>
          </a:lstStyle>
          <a:p/>
        </p:txBody>
      </p:sp>
      <p:sp>
        <p:nvSpPr>
          <p:cNvPr id="24" name="Google Shape;24;p3"/>
          <p:cNvSpPr txBox="1"/>
          <p:nvPr>
            <p:ph idx="2" type="body"/>
          </p:nvPr>
        </p:nvSpPr>
        <p:spPr>
          <a:xfrm>
            <a:off x="304800" y="2286025"/>
            <a:ext cx="8535000" cy="7544400"/>
          </a:xfrm>
          <a:prstGeom prst="rect">
            <a:avLst/>
          </a:prstGeom>
          <a:noFill/>
          <a:ln>
            <a:noFill/>
          </a:ln>
        </p:spPr>
        <p:txBody>
          <a:bodyPr anchorCtr="0" anchor="t" bIns="0" lIns="0" spcFirstLastPara="1" rIns="0" wrap="square" tIns="0">
            <a:spAutoFit/>
          </a:bodyPr>
          <a:lstStyle>
            <a:lvl1pPr indent="-419100" lvl="0" marL="457200" rtl="0">
              <a:spcBef>
                <a:spcPts val="0"/>
              </a:spcBef>
              <a:spcAft>
                <a:spcPts val="0"/>
              </a:spcAft>
              <a:buClr>
                <a:srgbClr val="000000"/>
              </a:buClr>
              <a:buSzPts val="3000"/>
              <a:buChar char="●"/>
              <a:defRPr sz="3000">
                <a:solidFill>
                  <a:srgbClr val="000000"/>
                </a:solidFill>
              </a:defRPr>
            </a:lvl1pPr>
            <a:lvl2pPr indent="-419100" lvl="1" marL="914400" rtl="0">
              <a:spcBef>
                <a:spcPts val="0"/>
              </a:spcBef>
              <a:spcAft>
                <a:spcPts val="0"/>
              </a:spcAft>
              <a:buClr>
                <a:srgbClr val="000000"/>
              </a:buClr>
              <a:buSzPts val="3000"/>
              <a:buChar char="○"/>
              <a:defRPr sz="3000">
                <a:solidFill>
                  <a:srgbClr val="000000"/>
                </a:solidFill>
              </a:defRPr>
            </a:lvl2pPr>
            <a:lvl3pPr indent="-419100" lvl="2" marL="1371600" rtl="0">
              <a:spcBef>
                <a:spcPts val="0"/>
              </a:spcBef>
              <a:spcAft>
                <a:spcPts val="0"/>
              </a:spcAft>
              <a:buClr>
                <a:srgbClr val="000000"/>
              </a:buClr>
              <a:buSzPts val="3000"/>
              <a:buChar char="■"/>
              <a:defRPr sz="3000">
                <a:solidFill>
                  <a:srgbClr val="000000"/>
                </a:solidFill>
              </a:defRPr>
            </a:lvl3pPr>
            <a:lvl4pPr indent="-419100" lvl="3" marL="1828800" rtl="0">
              <a:spcBef>
                <a:spcPts val="0"/>
              </a:spcBef>
              <a:spcAft>
                <a:spcPts val="0"/>
              </a:spcAft>
              <a:buClr>
                <a:srgbClr val="000000"/>
              </a:buClr>
              <a:buSzPts val="3000"/>
              <a:buChar char="●"/>
              <a:defRPr sz="3000">
                <a:solidFill>
                  <a:srgbClr val="000000"/>
                </a:solidFill>
              </a:defRPr>
            </a:lvl4pPr>
            <a:lvl5pPr indent="-419100" lvl="4" marL="2286000" rtl="0">
              <a:spcBef>
                <a:spcPts val="0"/>
              </a:spcBef>
              <a:spcAft>
                <a:spcPts val="0"/>
              </a:spcAft>
              <a:buClr>
                <a:srgbClr val="000000"/>
              </a:buClr>
              <a:buSzPts val="3000"/>
              <a:buChar char="○"/>
              <a:defRPr sz="3000">
                <a:solidFill>
                  <a:srgbClr val="000000"/>
                </a:solidFill>
              </a:defRPr>
            </a:lvl5pPr>
            <a:lvl6pPr indent="-419100" lvl="5" marL="2743200" rtl="0">
              <a:spcBef>
                <a:spcPts val="0"/>
              </a:spcBef>
              <a:spcAft>
                <a:spcPts val="0"/>
              </a:spcAft>
              <a:buClr>
                <a:srgbClr val="000000"/>
              </a:buClr>
              <a:buSzPts val="3000"/>
              <a:buChar char="■"/>
              <a:defRPr sz="3000">
                <a:solidFill>
                  <a:srgbClr val="000000"/>
                </a:solidFill>
              </a:defRPr>
            </a:lvl6pPr>
            <a:lvl7pPr indent="-419100" lvl="6" marL="3200400" rtl="0">
              <a:spcBef>
                <a:spcPts val="0"/>
              </a:spcBef>
              <a:spcAft>
                <a:spcPts val="0"/>
              </a:spcAft>
              <a:buClr>
                <a:srgbClr val="000000"/>
              </a:buClr>
              <a:buSzPts val="3000"/>
              <a:buChar char="●"/>
              <a:defRPr sz="3000">
                <a:solidFill>
                  <a:srgbClr val="000000"/>
                </a:solidFill>
              </a:defRPr>
            </a:lvl7pPr>
            <a:lvl8pPr indent="-419100" lvl="7" marL="3657600" rtl="0">
              <a:spcBef>
                <a:spcPts val="0"/>
              </a:spcBef>
              <a:spcAft>
                <a:spcPts val="0"/>
              </a:spcAft>
              <a:buClr>
                <a:srgbClr val="000000"/>
              </a:buClr>
              <a:buSzPts val="3000"/>
              <a:buChar char="○"/>
              <a:defRPr sz="3000">
                <a:solidFill>
                  <a:srgbClr val="000000"/>
                </a:solidFill>
              </a:defRPr>
            </a:lvl8pPr>
            <a:lvl9pPr indent="-419100" lvl="8" marL="4114800" rtl="0">
              <a:spcBef>
                <a:spcPts val="0"/>
              </a:spcBef>
              <a:spcAft>
                <a:spcPts val="0"/>
              </a:spcAft>
              <a:buClr>
                <a:srgbClr val="000000"/>
              </a:buClr>
              <a:buSzPts val="3000"/>
              <a:buChar char="■"/>
              <a:defRPr sz="3000">
                <a:solidFill>
                  <a:srgbClr val="000000"/>
                </a:solidFill>
              </a:defRPr>
            </a:lvl9pPr>
          </a:lstStyle>
          <a:p/>
        </p:txBody>
      </p:sp>
      <p:sp>
        <p:nvSpPr>
          <p:cNvPr id="25" name="Google Shape;25;p3"/>
          <p:cNvSpPr txBox="1"/>
          <p:nvPr>
            <p:ph idx="3" type="body"/>
          </p:nvPr>
        </p:nvSpPr>
        <p:spPr>
          <a:xfrm>
            <a:off x="9448500" y="2286025"/>
            <a:ext cx="8535000" cy="7544400"/>
          </a:xfrm>
          <a:prstGeom prst="rect">
            <a:avLst/>
          </a:prstGeom>
          <a:noFill/>
          <a:ln>
            <a:noFill/>
          </a:ln>
        </p:spPr>
        <p:txBody>
          <a:bodyPr anchorCtr="0" anchor="t" bIns="0" lIns="0" spcFirstLastPara="1" rIns="0" wrap="square" tIns="0">
            <a:spAutoFit/>
          </a:bodyPr>
          <a:lstStyle>
            <a:lvl1pPr indent="-419100" lvl="0" marL="457200" rtl="0">
              <a:spcBef>
                <a:spcPts val="0"/>
              </a:spcBef>
              <a:spcAft>
                <a:spcPts val="0"/>
              </a:spcAft>
              <a:buClr>
                <a:srgbClr val="000000"/>
              </a:buClr>
              <a:buSzPts val="3000"/>
              <a:buChar char="●"/>
              <a:defRPr sz="3000">
                <a:solidFill>
                  <a:srgbClr val="000000"/>
                </a:solidFill>
              </a:defRPr>
            </a:lvl1pPr>
            <a:lvl2pPr indent="-419100" lvl="1" marL="914400" rtl="0">
              <a:spcBef>
                <a:spcPts val="0"/>
              </a:spcBef>
              <a:spcAft>
                <a:spcPts val="0"/>
              </a:spcAft>
              <a:buClr>
                <a:srgbClr val="000000"/>
              </a:buClr>
              <a:buSzPts val="3000"/>
              <a:buChar char="○"/>
              <a:defRPr sz="3000">
                <a:solidFill>
                  <a:srgbClr val="000000"/>
                </a:solidFill>
              </a:defRPr>
            </a:lvl2pPr>
            <a:lvl3pPr indent="-419100" lvl="2" marL="1371600" rtl="0">
              <a:spcBef>
                <a:spcPts val="0"/>
              </a:spcBef>
              <a:spcAft>
                <a:spcPts val="0"/>
              </a:spcAft>
              <a:buClr>
                <a:srgbClr val="000000"/>
              </a:buClr>
              <a:buSzPts val="3000"/>
              <a:buChar char="■"/>
              <a:defRPr sz="3000">
                <a:solidFill>
                  <a:srgbClr val="000000"/>
                </a:solidFill>
              </a:defRPr>
            </a:lvl3pPr>
            <a:lvl4pPr indent="-419100" lvl="3" marL="1828800" rtl="0">
              <a:spcBef>
                <a:spcPts val="0"/>
              </a:spcBef>
              <a:spcAft>
                <a:spcPts val="0"/>
              </a:spcAft>
              <a:buClr>
                <a:srgbClr val="000000"/>
              </a:buClr>
              <a:buSzPts val="3000"/>
              <a:buChar char="●"/>
              <a:defRPr sz="3000">
                <a:solidFill>
                  <a:srgbClr val="000000"/>
                </a:solidFill>
              </a:defRPr>
            </a:lvl4pPr>
            <a:lvl5pPr indent="-419100" lvl="4" marL="2286000" rtl="0">
              <a:spcBef>
                <a:spcPts val="0"/>
              </a:spcBef>
              <a:spcAft>
                <a:spcPts val="0"/>
              </a:spcAft>
              <a:buClr>
                <a:srgbClr val="000000"/>
              </a:buClr>
              <a:buSzPts val="3000"/>
              <a:buChar char="○"/>
              <a:defRPr sz="3000">
                <a:solidFill>
                  <a:srgbClr val="000000"/>
                </a:solidFill>
              </a:defRPr>
            </a:lvl5pPr>
            <a:lvl6pPr indent="-419100" lvl="5" marL="2743200" rtl="0">
              <a:spcBef>
                <a:spcPts val="0"/>
              </a:spcBef>
              <a:spcAft>
                <a:spcPts val="0"/>
              </a:spcAft>
              <a:buClr>
                <a:srgbClr val="000000"/>
              </a:buClr>
              <a:buSzPts val="3000"/>
              <a:buChar char="■"/>
              <a:defRPr sz="3000">
                <a:solidFill>
                  <a:srgbClr val="000000"/>
                </a:solidFill>
              </a:defRPr>
            </a:lvl6pPr>
            <a:lvl7pPr indent="-419100" lvl="6" marL="3200400" rtl="0">
              <a:spcBef>
                <a:spcPts val="0"/>
              </a:spcBef>
              <a:spcAft>
                <a:spcPts val="0"/>
              </a:spcAft>
              <a:buClr>
                <a:srgbClr val="000000"/>
              </a:buClr>
              <a:buSzPts val="3000"/>
              <a:buChar char="●"/>
              <a:defRPr sz="3000">
                <a:solidFill>
                  <a:srgbClr val="000000"/>
                </a:solidFill>
              </a:defRPr>
            </a:lvl7pPr>
            <a:lvl8pPr indent="-419100" lvl="7" marL="3657600" rtl="0">
              <a:spcBef>
                <a:spcPts val="0"/>
              </a:spcBef>
              <a:spcAft>
                <a:spcPts val="0"/>
              </a:spcAft>
              <a:buClr>
                <a:srgbClr val="000000"/>
              </a:buClr>
              <a:buSzPts val="3000"/>
              <a:buChar char="○"/>
              <a:defRPr sz="3000">
                <a:solidFill>
                  <a:srgbClr val="000000"/>
                </a:solidFill>
              </a:defRPr>
            </a:lvl8pPr>
            <a:lvl9pPr indent="-419100" lvl="8" marL="4114800" rtl="0">
              <a:spcBef>
                <a:spcPts val="0"/>
              </a:spcBef>
              <a:spcAft>
                <a:spcPts val="0"/>
              </a:spcAft>
              <a:buClr>
                <a:srgbClr val="000000"/>
              </a:buClr>
              <a:buSzPts val="3000"/>
              <a:buChar char="■"/>
              <a:defRPr sz="3000">
                <a:solidFill>
                  <a:srgbClr val="000000"/>
                </a:solidFill>
              </a:defRPr>
            </a:lvl9pPr>
          </a:lstStyle>
          <a:p/>
        </p:txBody>
      </p:sp>
    </p:spTree>
  </p:cSld>
  <p:clrMapOvr>
    <a:masterClrMapping/>
  </p:clrMapOvr>
  <p:extLst>
    <p:ext uri="{DCECCB84-F9BA-43D5-87BE-67443E8EF086}">
      <p15:sldGuideLst>
        <p15:guide id="1" orient="horz" pos="910">
          <p15:clr>
            <a:schemeClr val="dk2"/>
          </p15:clr>
        </p15:guide>
        <p15:guide id="2" orient="horz" pos="1152">
          <p15:clr>
            <a:schemeClr val="accent4"/>
          </p15:clr>
        </p15:guide>
        <p15:guide id="3" orient="horz" pos="1440">
          <p15:clr>
            <a:schemeClr val="dk2"/>
          </p15:clr>
        </p15:guide>
        <p15:guide id="4" pos="5568">
          <p15:clr>
            <a:schemeClr val="dk2"/>
          </p15:clr>
        </p15:guide>
        <p15:guide id="5" pos="5952">
          <p15:clr>
            <a:schemeClr val="dk2"/>
          </p15:clr>
        </p15:guide>
      </p15:sldGuideLst>
    </p:ext>
  </p:extLst>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6.1: Rendering with Key Plan Opt 1">
  <p:cSld name="CUSTOM_5">
    <p:spTree>
      <p:nvGrpSpPr>
        <p:cNvPr id="188" name="Shape 188"/>
        <p:cNvGrpSpPr/>
        <p:nvPr/>
      </p:nvGrpSpPr>
      <p:grpSpPr>
        <a:xfrm>
          <a:off x="0" y="0"/>
          <a:ext cx="0" cy="0"/>
          <a:chOff x="0" y="0"/>
          <a:chExt cx="0" cy="0"/>
        </a:xfrm>
      </p:grpSpPr>
      <p:sp>
        <p:nvSpPr>
          <p:cNvPr id="189" name="Google Shape;189;p21"/>
          <p:cNvSpPr txBox="1"/>
          <p:nvPr>
            <p:ph idx="12" type="sldNum"/>
          </p:nvPr>
        </p:nvSpPr>
        <p:spPr>
          <a:xfrm>
            <a:off x="17678699" y="9980025"/>
            <a:ext cx="304500" cy="1539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190" name="Google Shape;190;p21"/>
          <p:cNvSpPr/>
          <p:nvPr>
            <p:ph idx="2" type="pic"/>
          </p:nvPr>
        </p:nvSpPr>
        <p:spPr>
          <a:xfrm>
            <a:off x="11865325" y="1828675"/>
            <a:ext cx="6117900" cy="5409600"/>
          </a:xfrm>
          <a:prstGeom prst="rect">
            <a:avLst/>
          </a:prstGeom>
          <a:noFill/>
          <a:ln>
            <a:noFill/>
          </a:ln>
        </p:spPr>
      </p:sp>
      <p:sp>
        <p:nvSpPr>
          <p:cNvPr id="191" name="Google Shape;191;p21"/>
          <p:cNvSpPr txBox="1"/>
          <p:nvPr>
            <p:ph type="title"/>
          </p:nvPr>
        </p:nvSpPr>
        <p:spPr>
          <a:xfrm>
            <a:off x="304800" y="685675"/>
            <a:ext cx="17678400" cy="762000"/>
          </a:xfrm>
          <a:prstGeom prst="rect">
            <a:avLst/>
          </a:prstGeom>
          <a:noFill/>
          <a:ln>
            <a:noFill/>
          </a:ln>
        </p:spPr>
        <p:txBody>
          <a:bodyPr anchorCtr="0" anchor="t" bIns="0" lIns="0" spcFirstLastPara="1" rIns="0" wrap="square" tIns="0">
            <a:noAutofit/>
          </a:bodyPr>
          <a:lstStyle>
            <a:lvl1pPr lvl="0" rtl="0">
              <a:spcBef>
                <a:spcPts val="0"/>
              </a:spcBef>
              <a:spcAft>
                <a:spcPts val="0"/>
              </a:spcAft>
              <a:buClr>
                <a:schemeClr val="dk1"/>
              </a:buClr>
              <a:buSzPts val="4500"/>
              <a:buNone/>
              <a:defRPr sz="4500">
                <a:solidFill>
                  <a:schemeClr val="dk1"/>
                </a:solidFill>
              </a:defRPr>
            </a:lvl1pPr>
            <a:lvl2pPr lvl="1" rtl="0">
              <a:spcBef>
                <a:spcPts val="0"/>
              </a:spcBef>
              <a:spcAft>
                <a:spcPts val="0"/>
              </a:spcAft>
              <a:buClr>
                <a:schemeClr val="dk1"/>
              </a:buClr>
              <a:buSzPts val="5600"/>
              <a:buNone/>
              <a:defRPr sz="5600">
                <a:solidFill>
                  <a:schemeClr val="dk1"/>
                </a:solidFill>
              </a:defRPr>
            </a:lvl2pPr>
            <a:lvl3pPr lvl="2" rtl="0">
              <a:spcBef>
                <a:spcPts val="0"/>
              </a:spcBef>
              <a:spcAft>
                <a:spcPts val="0"/>
              </a:spcAft>
              <a:buClr>
                <a:schemeClr val="dk1"/>
              </a:buClr>
              <a:buSzPts val="5600"/>
              <a:buNone/>
              <a:defRPr sz="5600">
                <a:solidFill>
                  <a:schemeClr val="dk1"/>
                </a:solidFill>
              </a:defRPr>
            </a:lvl3pPr>
            <a:lvl4pPr lvl="3" rtl="0">
              <a:spcBef>
                <a:spcPts val="0"/>
              </a:spcBef>
              <a:spcAft>
                <a:spcPts val="0"/>
              </a:spcAft>
              <a:buClr>
                <a:schemeClr val="dk1"/>
              </a:buClr>
              <a:buSzPts val="5600"/>
              <a:buNone/>
              <a:defRPr sz="5600">
                <a:solidFill>
                  <a:schemeClr val="dk1"/>
                </a:solidFill>
              </a:defRPr>
            </a:lvl4pPr>
            <a:lvl5pPr lvl="4" rtl="0">
              <a:spcBef>
                <a:spcPts val="0"/>
              </a:spcBef>
              <a:spcAft>
                <a:spcPts val="0"/>
              </a:spcAft>
              <a:buClr>
                <a:schemeClr val="dk1"/>
              </a:buClr>
              <a:buSzPts val="5600"/>
              <a:buNone/>
              <a:defRPr sz="5600">
                <a:solidFill>
                  <a:schemeClr val="dk1"/>
                </a:solidFill>
              </a:defRPr>
            </a:lvl5pPr>
            <a:lvl6pPr lvl="5" rtl="0">
              <a:spcBef>
                <a:spcPts val="0"/>
              </a:spcBef>
              <a:spcAft>
                <a:spcPts val="0"/>
              </a:spcAft>
              <a:buClr>
                <a:schemeClr val="dk1"/>
              </a:buClr>
              <a:buSzPts val="5600"/>
              <a:buNone/>
              <a:defRPr sz="5600">
                <a:solidFill>
                  <a:schemeClr val="dk1"/>
                </a:solidFill>
              </a:defRPr>
            </a:lvl6pPr>
            <a:lvl7pPr lvl="6" rtl="0">
              <a:spcBef>
                <a:spcPts val="0"/>
              </a:spcBef>
              <a:spcAft>
                <a:spcPts val="0"/>
              </a:spcAft>
              <a:buClr>
                <a:schemeClr val="dk1"/>
              </a:buClr>
              <a:buSzPts val="5600"/>
              <a:buNone/>
              <a:defRPr sz="5600">
                <a:solidFill>
                  <a:schemeClr val="dk1"/>
                </a:solidFill>
              </a:defRPr>
            </a:lvl7pPr>
            <a:lvl8pPr lvl="7" rtl="0">
              <a:spcBef>
                <a:spcPts val="0"/>
              </a:spcBef>
              <a:spcAft>
                <a:spcPts val="0"/>
              </a:spcAft>
              <a:buClr>
                <a:schemeClr val="dk1"/>
              </a:buClr>
              <a:buSzPts val="5600"/>
              <a:buNone/>
              <a:defRPr sz="5600">
                <a:solidFill>
                  <a:schemeClr val="dk1"/>
                </a:solidFill>
              </a:defRPr>
            </a:lvl8pPr>
            <a:lvl9pPr lvl="8" rtl="0">
              <a:spcBef>
                <a:spcPts val="0"/>
              </a:spcBef>
              <a:spcAft>
                <a:spcPts val="0"/>
              </a:spcAft>
              <a:buClr>
                <a:schemeClr val="dk1"/>
              </a:buClr>
              <a:buSzPts val="5600"/>
              <a:buNone/>
              <a:defRPr sz="5600">
                <a:solidFill>
                  <a:schemeClr val="dk1"/>
                </a:solidFill>
              </a:defRPr>
            </a:lvl9pPr>
          </a:lstStyle>
          <a:p/>
        </p:txBody>
      </p:sp>
      <p:sp>
        <p:nvSpPr>
          <p:cNvPr id="192" name="Google Shape;192;p21"/>
          <p:cNvSpPr txBox="1"/>
          <p:nvPr>
            <p:ph idx="1" type="subTitle"/>
          </p:nvPr>
        </p:nvSpPr>
        <p:spPr>
          <a:xfrm>
            <a:off x="11865425" y="7314475"/>
            <a:ext cx="4839600" cy="259800"/>
          </a:xfrm>
          <a:prstGeom prst="rect">
            <a:avLst/>
          </a:prstGeom>
          <a:noFill/>
          <a:ln>
            <a:noFill/>
          </a:ln>
        </p:spPr>
        <p:txBody>
          <a:bodyPr anchorCtr="0" anchor="t" bIns="0" lIns="0" spcFirstLastPara="1" rIns="0" wrap="square" tIns="0">
            <a:spAutoFit/>
          </a:bodyPr>
          <a:lstStyle>
            <a:lvl1pPr lvl="0" rtl="0">
              <a:spcBef>
                <a:spcPts val="0"/>
              </a:spcBef>
              <a:spcAft>
                <a:spcPts val="0"/>
              </a:spcAft>
              <a:buClr>
                <a:schemeClr val="dk1"/>
              </a:buClr>
              <a:buSzPts val="1000"/>
              <a:buNone/>
              <a:defRPr sz="1000">
                <a:solidFill>
                  <a:schemeClr val="dk1"/>
                </a:solidFill>
              </a:defRPr>
            </a:lvl1pPr>
            <a:lvl2pPr lvl="1" rtl="0">
              <a:spcBef>
                <a:spcPts val="0"/>
              </a:spcBef>
              <a:spcAft>
                <a:spcPts val="0"/>
              </a:spcAft>
              <a:buClr>
                <a:schemeClr val="dk1"/>
              </a:buClr>
              <a:buSzPts val="1000"/>
              <a:buNone/>
              <a:defRPr sz="1000">
                <a:solidFill>
                  <a:schemeClr val="dk1"/>
                </a:solidFill>
              </a:defRPr>
            </a:lvl2pPr>
            <a:lvl3pPr lvl="2" rtl="0">
              <a:spcBef>
                <a:spcPts val="0"/>
              </a:spcBef>
              <a:spcAft>
                <a:spcPts val="0"/>
              </a:spcAft>
              <a:buClr>
                <a:schemeClr val="dk1"/>
              </a:buClr>
              <a:buSzPts val="1000"/>
              <a:buNone/>
              <a:defRPr sz="1000">
                <a:solidFill>
                  <a:schemeClr val="dk1"/>
                </a:solidFill>
              </a:defRPr>
            </a:lvl3pPr>
            <a:lvl4pPr lvl="3" rtl="0">
              <a:spcBef>
                <a:spcPts val="0"/>
              </a:spcBef>
              <a:spcAft>
                <a:spcPts val="0"/>
              </a:spcAft>
              <a:buClr>
                <a:schemeClr val="dk1"/>
              </a:buClr>
              <a:buSzPts val="1000"/>
              <a:buNone/>
              <a:defRPr sz="1000">
                <a:solidFill>
                  <a:schemeClr val="dk1"/>
                </a:solidFill>
              </a:defRPr>
            </a:lvl4pPr>
            <a:lvl5pPr lvl="4" rtl="0">
              <a:spcBef>
                <a:spcPts val="0"/>
              </a:spcBef>
              <a:spcAft>
                <a:spcPts val="0"/>
              </a:spcAft>
              <a:buClr>
                <a:schemeClr val="dk1"/>
              </a:buClr>
              <a:buSzPts val="1000"/>
              <a:buNone/>
              <a:defRPr sz="1000">
                <a:solidFill>
                  <a:schemeClr val="dk1"/>
                </a:solidFill>
              </a:defRPr>
            </a:lvl5pPr>
            <a:lvl6pPr lvl="5" rtl="0">
              <a:spcBef>
                <a:spcPts val="0"/>
              </a:spcBef>
              <a:spcAft>
                <a:spcPts val="0"/>
              </a:spcAft>
              <a:buClr>
                <a:schemeClr val="dk1"/>
              </a:buClr>
              <a:buSzPts val="1000"/>
              <a:buNone/>
              <a:defRPr sz="1000">
                <a:solidFill>
                  <a:schemeClr val="dk1"/>
                </a:solidFill>
              </a:defRPr>
            </a:lvl6pPr>
            <a:lvl7pPr lvl="6" rtl="0">
              <a:spcBef>
                <a:spcPts val="0"/>
              </a:spcBef>
              <a:spcAft>
                <a:spcPts val="0"/>
              </a:spcAft>
              <a:buClr>
                <a:schemeClr val="dk1"/>
              </a:buClr>
              <a:buSzPts val="1000"/>
              <a:buNone/>
              <a:defRPr sz="1000">
                <a:solidFill>
                  <a:schemeClr val="dk1"/>
                </a:solidFill>
              </a:defRPr>
            </a:lvl7pPr>
            <a:lvl8pPr lvl="7" rtl="0">
              <a:spcBef>
                <a:spcPts val="0"/>
              </a:spcBef>
              <a:spcAft>
                <a:spcPts val="0"/>
              </a:spcAft>
              <a:buClr>
                <a:schemeClr val="dk1"/>
              </a:buClr>
              <a:buSzPts val="1000"/>
              <a:buNone/>
              <a:defRPr sz="1000">
                <a:solidFill>
                  <a:schemeClr val="dk1"/>
                </a:solidFill>
              </a:defRPr>
            </a:lvl8pPr>
            <a:lvl9pPr lvl="8" rtl="0">
              <a:spcBef>
                <a:spcPts val="0"/>
              </a:spcBef>
              <a:spcAft>
                <a:spcPts val="0"/>
              </a:spcAft>
              <a:buClr>
                <a:schemeClr val="dk1"/>
              </a:buClr>
              <a:buSzPts val="1000"/>
              <a:buNone/>
              <a:defRPr sz="1000">
                <a:solidFill>
                  <a:schemeClr val="dk1"/>
                </a:solidFill>
              </a:defRPr>
            </a:lvl9pPr>
          </a:lstStyle>
          <a:p/>
        </p:txBody>
      </p:sp>
      <p:sp>
        <p:nvSpPr>
          <p:cNvPr id="193" name="Google Shape;193;p21"/>
          <p:cNvSpPr txBox="1"/>
          <p:nvPr>
            <p:ph idx="3" type="subTitle"/>
          </p:nvPr>
        </p:nvSpPr>
        <p:spPr>
          <a:xfrm>
            <a:off x="304800" y="1447675"/>
            <a:ext cx="17678400" cy="381000"/>
          </a:xfrm>
          <a:prstGeom prst="rect">
            <a:avLst/>
          </a:prstGeom>
          <a:noFill/>
          <a:ln>
            <a:noFill/>
          </a:ln>
        </p:spPr>
        <p:txBody>
          <a:bodyPr anchorCtr="0" anchor="t" bIns="0" lIns="0" spcFirstLastPara="1" rIns="0" wrap="square" tIns="0">
            <a:noAutofit/>
          </a:bodyPr>
          <a:lstStyle>
            <a:lvl1pPr lvl="0" rtl="0">
              <a:spcBef>
                <a:spcPts val="0"/>
              </a:spcBef>
              <a:spcAft>
                <a:spcPts val="0"/>
              </a:spcAft>
              <a:buClr>
                <a:schemeClr val="dk1"/>
              </a:buClr>
              <a:buSzPts val="2000"/>
              <a:buNone/>
              <a:defRPr sz="2000">
                <a:solidFill>
                  <a:schemeClr val="dk1"/>
                </a:solidFill>
              </a:defRPr>
            </a:lvl1pPr>
            <a:lvl2pPr lvl="1" rtl="0">
              <a:spcBef>
                <a:spcPts val="0"/>
              </a:spcBef>
              <a:spcAft>
                <a:spcPts val="0"/>
              </a:spcAft>
              <a:buClr>
                <a:srgbClr val="666666"/>
              </a:buClr>
              <a:buSzPts val="1400"/>
              <a:buNone/>
              <a:defRPr>
                <a:solidFill>
                  <a:srgbClr val="666666"/>
                </a:solidFill>
              </a:defRPr>
            </a:lvl2pPr>
            <a:lvl3pPr lvl="2" rtl="0">
              <a:spcBef>
                <a:spcPts val="0"/>
              </a:spcBef>
              <a:spcAft>
                <a:spcPts val="0"/>
              </a:spcAft>
              <a:buClr>
                <a:srgbClr val="666666"/>
              </a:buClr>
              <a:buSzPts val="1400"/>
              <a:buNone/>
              <a:defRPr>
                <a:solidFill>
                  <a:srgbClr val="666666"/>
                </a:solidFill>
              </a:defRPr>
            </a:lvl3pPr>
            <a:lvl4pPr lvl="3" rtl="0">
              <a:spcBef>
                <a:spcPts val="0"/>
              </a:spcBef>
              <a:spcAft>
                <a:spcPts val="0"/>
              </a:spcAft>
              <a:buClr>
                <a:srgbClr val="666666"/>
              </a:buClr>
              <a:buSzPts val="1400"/>
              <a:buNone/>
              <a:defRPr>
                <a:solidFill>
                  <a:srgbClr val="666666"/>
                </a:solidFill>
              </a:defRPr>
            </a:lvl4pPr>
            <a:lvl5pPr lvl="4" rtl="0">
              <a:spcBef>
                <a:spcPts val="0"/>
              </a:spcBef>
              <a:spcAft>
                <a:spcPts val="0"/>
              </a:spcAft>
              <a:buClr>
                <a:srgbClr val="666666"/>
              </a:buClr>
              <a:buSzPts val="1400"/>
              <a:buNone/>
              <a:defRPr>
                <a:solidFill>
                  <a:srgbClr val="666666"/>
                </a:solidFill>
              </a:defRPr>
            </a:lvl5pPr>
            <a:lvl6pPr lvl="5" rtl="0">
              <a:spcBef>
                <a:spcPts val="0"/>
              </a:spcBef>
              <a:spcAft>
                <a:spcPts val="0"/>
              </a:spcAft>
              <a:buClr>
                <a:srgbClr val="666666"/>
              </a:buClr>
              <a:buSzPts val="1400"/>
              <a:buNone/>
              <a:defRPr>
                <a:solidFill>
                  <a:srgbClr val="666666"/>
                </a:solidFill>
              </a:defRPr>
            </a:lvl6pPr>
            <a:lvl7pPr lvl="6" rtl="0">
              <a:spcBef>
                <a:spcPts val="0"/>
              </a:spcBef>
              <a:spcAft>
                <a:spcPts val="0"/>
              </a:spcAft>
              <a:buClr>
                <a:srgbClr val="666666"/>
              </a:buClr>
              <a:buSzPts val="1400"/>
              <a:buNone/>
              <a:defRPr>
                <a:solidFill>
                  <a:srgbClr val="666666"/>
                </a:solidFill>
              </a:defRPr>
            </a:lvl7pPr>
            <a:lvl8pPr lvl="7" rtl="0">
              <a:spcBef>
                <a:spcPts val="0"/>
              </a:spcBef>
              <a:spcAft>
                <a:spcPts val="0"/>
              </a:spcAft>
              <a:buClr>
                <a:srgbClr val="666666"/>
              </a:buClr>
              <a:buSzPts val="1400"/>
              <a:buNone/>
              <a:defRPr>
                <a:solidFill>
                  <a:srgbClr val="666666"/>
                </a:solidFill>
              </a:defRPr>
            </a:lvl8pPr>
            <a:lvl9pPr lvl="8" rtl="0">
              <a:spcBef>
                <a:spcPts val="0"/>
              </a:spcBef>
              <a:spcAft>
                <a:spcPts val="0"/>
              </a:spcAft>
              <a:buClr>
                <a:srgbClr val="666666"/>
              </a:buClr>
              <a:buSzPts val="1400"/>
              <a:buNone/>
              <a:defRPr>
                <a:solidFill>
                  <a:srgbClr val="666666"/>
                </a:solidFill>
              </a:defRPr>
            </a:lvl9pPr>
          </a:lstStyle>
          <a:p/>
        </p:txBody>
      </p:sp>
      <p:sp>
        <p:nvSpPr>
          <p:cNvPr id="194" name="Google Shape;194;p21"/>
          <p:cNvSpPr/>
          <p:nvPr>
            <p:ph idx="4" type="pic"/>
          </p:nvPr>
        </p:nvSpPr>
        <p:spPr>
          <a:xfrm>
            <a:off x="304500" y="1828675"/>
            <a:ext cx="11256300" cy="5409600"/>
          </a:xfrm>
          <a:prstGeom prst="rect">
            <a:avLst/>
          </a:prstGeom>
          <a:noFill/>
          <a:ln>
            <a:noFill/>
          </a:ln>
        </p:spPr>
      </p:sp>
      <p:sp>
        <p:nvSpPr>
          <p:cNvPr id="195" name="Google Shape;195;p21"/>
          <p:cNvSpPr txBox="1"/>
          <p:nvPr>
            <p:ph idx="5" type="subTitle"/>
          </p:nvPr>
        </p:nvSpPr>
        <p:spPr>
          <a:xfrm>
            <a:off x="304500" y="9570550"/>
            <a:ext cx="2264700" cy="259800"/>
          </a:xfrm>
          <a:prstGeom prst="rect">
            <a:avLst/>
          </a:prstGeom>
          <a:noFill/>
          <a:ln>
            <a:noFill/>
          </a:ln>
        </p:spPr>
        <p:txBody>
          <a:bodyPr anchorCtr="0" anchor="t" bIns="0" lIns="0" spcFirstLastPara="1" rIns="0" wrap="square" tIns="0">
            <a:spAutoFit/>
          </a:bodyPr>
          <a:lstStyle>
            <a:lvl1pPr lvl="0" rtl="0">
              <a:spcBef>
                <a:spcPts val="0"/>
              </a:spcBef>
              <a:spcAft>
                <a:spcPts val="0"/>
              </a:spcAft>
              <a:buClr>
                <a:schemeClr val="dk1"/>
              </a:buClr>
              <a:buSzPts val="1000"/>
              <a:buNone/>
              <a:defRPr sz="1000">
                <a:solidFill>
                  <a:schemeClr val="dk1"/>
                </a:solidFill>
              </a:defRPr>
            </a:lvl1pPr>
            <a:lvl2pPr lvl="1" rtl="0">
              <a:spcBef>
                <a:spcPts val="0"/>
              </a:spcBef>
              <a:spcAft>
                <a:spcPts val="0"/>
              </a:spcAft>
              <a:buClr>
                <a:schemeClr val="dk1"/>
              </a:buClr>
              <a:buSzPts val="1000"/>
              <a:buNone/>
              <a:defRPr sz="1000">
                <a:solidFill>
                  <a:schemeClr val="dk1"/>
                </a:solidFill>
              </a:defRPr>
            </a:lvl2pPr>
            <a:lvl3pPr lvl="2" rtl="0">
              <a:spcBef>
                <a:spcPts val="0"/>
              </a:spcBef>
              <a:spcAft>
                <a:spcPts val="0"/>
              </a:spcAft>
              <a:buClr>
                <a:schemeClr val="dk1"/>
              </a:buClr>
              <a:buSzPts val="1000"/>
              <a:buNone/>
              <a:defRPr sz="1000">
                <a:solidFill>
                  <a:schemeClr val="dk1"/>
                </a:solidFill>
              </a:defRPr>
            </a:lvl3pPr>
            <a:lvl4pPr lvl="3" rtl="0">
              <a:spcBef>
                <a:spcPts val="0"/>
              </a:spcBef>
              <a:spcAft>
                <a:spcPts val="0"/>
              </a:spcAft>
              <a:buClr>
                <a:schemeClr val="dk1"/>
              </a:buClr>
              <a:buSzPts val="1000"/>
              <a:buNone/>
              <a:defRPr sz="1000">
                <a:solidFill>
                  <a:schemeClr val="dk1"/>
                </a:solidFill>
              </a:defRPr>
            </a:lvl4pPr>
            <a:lvl5pPr lvl="4" rtl="0">
              <a:spcBef>
                <a:spcPts val="0"/>
              </a:spcBef>
              <a:spcAft>
                <a:spcPts val="0"/>
              </a:spcAft>
              <a:buClr>
                <a:schemeClr val="dk1"/>
              </a:buClr>
              <a:buSzPts val="1000"/>
              <a:buNone/>
              <a:defRPr sz="1000">
                <a:solidFill>
                  <a:schemeClr val="dk1"/>
                </a:solidFill>
              </a:defRPr>
            </a:lvl5pPr>
            <a:lvl6pPr lvl="5" rtl="0">
              <a:spcBef>
                <a:spcPts val="0"/>
              </a:spcBef>
              <a:spcAft>
                <a:spcPts val="0"/>
              </a:spcAft>
              <a:buClr>
                <a:schemeClr val="dk1"/>
              </a:buClr>
              <a:buSzPts val="1000"/>
              <a:buNone/>
              <a:defRPr sz="1000">
                <a:solidFill>
                  <a:schemeClr val="dk1"/>
                </a:solidFill>
              </a:defRPr>
            </a:lvl6pPr>
            <a:lvl7pPr lvl="6" rtl="0">
              <a:spcBef>
                <a:spcPts val="0"/>
              </a:spcBef>
              <a:spcAft>
                <a:spcPts val="0"/>
              </a:spcAft>
              <a:buClr>
                <a:schemeClr val="dk1"/>
              </a:buClr>
              <a:buSzPts val="1000"/>
              <a:buNone/>
              <a:defRPr sz="1000">
                <a:solidFill>
                  <a:schemeClr val="dk1"/>
                </a:solidFill>
              </a:defRPr>
            </a:lvl7pPr>
            <a:lvl8pPr lvl="7" rtl="0">
              <a:spcBef>
                <a:spcPts val="0"/>
              </a:spcBef>
              <a:spcAft>
                <a:spcPts val="0"/>
              </a:spcAft>
              <a:buClr>
                <a:schemeClr val="dk1"/>
              </a:buClr>
              <a:buSzPts val="1000"/>
              <a:buNone/>
              <a:defRPr sz="1000">
                <a:solidFill>
                  <a:schemeClr val="dk1"/>
                </a:solidFill>
              </a:defRPr>
            </a:lvl8pPr>
            <a:lvl9pPr lvl="8" rtl="0">
              <a:spcBef>
                <a:spcPts val="0"/>
              </a:spcBef>
              <a:spcAft>
                <a:spcPts val="0"/>
              </a:spcAft>
              <a:buClr>
                <a:schemeClr val="dk1"/>
              </a:buClr>
              <a:buSzPts val="1000"/>
              <a:buNone/>
              <a:defRPr sz="1000">
                <a:solidFill>
                  <a:schemeClr val="dk1"/>
                </a:solidFill>
              </a:defRPr>
            </a:lvl9pPr>
          </a:lstStyle>
          <a:p/>
        </p:txBody>
      </p:sp>
      <p:sp>
        <p:nvSpPr>
          <p:cNvPr id="196" name="Google Shape;196;p21"/>
          <p:cNvSpPr/>
          <p:nvPr>
            <p:ph idx="6" type="pic"/>
          </p:nvPr>
        </p:nvSpPr>
        <p:spPr>
          <a:xfrm>
            <a:off x="304500" y="7803000"/>
            <a:ext cx="2264700" cy="1691400"/>
          </a:xfrm>
          <a:prstGeom prst="rect">
            <a:avLst/>
          </a:prstGeom>
          <a:noFill/>
          <a:ln>
            <a:noFill/>
          </a:ln>
        </p:spPr>
      </p:sp>
      <p:sp>
        <p:nvSpPr>
          <p:cNvPr id="197" name="Google Shape;197;p21"/>
          <p:cNvSpPr txBox="1"/>
          <p:nvPr>
            <p:ph idx="7" type="subTitle"/>
          </p:nvPr>
        </p:nvSpPr>
        <p:spPr>
          <a:xfrm>
            <a:off x="304500" y="7314475"/>
            <a:ext cx="5034000" cy="259800"/>
          </a:xfrm>
          <a:prstGeom prst="rect">
            <a:avLst/>
          </a:prstGeom>
          <a:noFill/>
          <a:ln>
            <a:noFill/>
          </a:ln>
        </p:spPr>
        <p:txBody>
          <a:bodyPr anchorCtr="0" anchor="t" bIns="0" lIns="0" spcFirstLastPara="1" rIns="0" wrap="square" tIns="0">
            <a:spAutoFit/>
          </a:bodyPr>
          <a:lstStyle>
            <a:lvl1pPr lvl="0" rtl="0">
              <a:spcBef>
                <a:spcPts val="0"/>
              </a:spcBef>
              <a:spcAft>
                <a:spcPts val="0"/>
              </a:spcAft>
              <a:buClr>
                <a:schemeClr val="dk1"/>
              </a:buClr>
              <a:buSzPts val="1000"/>
              <a:buNone/>
              <a:defRPr sz="1000">
                <a:solidFill>
                  <a:schemeClr val="dk1"/>
                </a:solidFill>
              </a:defRPr>
            </a:lvl1pPr>
            <a:lvl2pPr lvl="1" rtl="0">
              <a:spcBef>
                <a:spcPts val="0"/>
              </a:spcBef>
              <a:spcAft>
                <a:spcPts val="0"/>
              </a:spcAft>
              <a:buClr>
                <a:schemeClr val="dk1"/>
              </a:buClr>
              <a:buSzPts val="1000"/>
              <a:buNone/>
              <a:defRPr sz="1000">
                <a:solidFill>
                  <a:schemeClr val="dk1"/>
                </a:solidFill>
              </a:defRPr>
            </a:lvl2pPr>
            <a:lvl3pPr lvl="2" rtl="0">
              <a:spcBef>
                <a:spcPts val="0"/>
              </a:spcBef>
              <a:spcAft>
                <a:spcPts val="0"/>
              </a:spcAft>
              <a:buClr>
                <a:schemeClr val="dk1"/>
              </a:buClr>
              <a:buSzPts val="1000"/>
              <a:buNone/>
              <a:defRPr sz="1000">
                <a:solidFill>
                  <a:schemeClr val="dk1"/>
                </a:solidFill>
              </a:defRPr>
            </a:lvl3pPr>
            <a:lvl4pPr lvl="3" rtl="0">
              <a:spcBef>
                <a:spcPts val="0"/>
              </a:spcBef>
              <a:spcAft>
                <a:spcPts val="0"/>
              </a:spcAft>
              <a:buClr>
                <a:schemeClr val="dk1"/>
              </a:buClr>
              <a:buSzPts val="1000"/>
              <a:buNone/>
              <a:defRPr sz="1000">
                <a:solidFill>
                  <a:schemeClr val="dk1"/>
                </a:solidFill>
              </a:defRPr>
            </a:lvl4pPr>
            <a:lvl5pPr lvl="4" rtl="0">
              <a:spcBef>
                <a:spcPts val="0"/>
              </a:spcBef>
              <a:spcAft>
                <a:spcPts val="0"/>
              </a:spcAft>
              <a:buClr>
                <a:schemeClr val="dk1"/>
              </a:buClr>
              <a:buSzPts val="1000"/>
              <a:buNone/>
              <a:defRPr sz="1000">
                <a:solidFill>
                  <a:schemeClr val="dk1"/>
                </a:solidFill>
              </a:defRPr>
            </a:lvl5pPr>
            <a:lvl6pPr lvl="5" rtl="0">
              <a:spcBef>
                <a:spcPts val="0"/>
              </a:spcBef>
              <a:spcAft>
                <a:spcPts val="0"/>
              </a:spcAft>
              <a:buClr>
                <a:schemeClr val="dk1"/>
              </a:buClr>
              <a:buSzPts val="1000"/>
              <a:buNone/>
              <a:defRPr sz="1000">
                <a:solidFill>
                  <a:schemeClr val="dk1"/>
                </a:solidFill>
              </a:defRPr>
            </a:lvl6pPr>
            <a:lvl7pPr lvl="6" rtl="0">
              <a:spcBef>
                <a:spcPts val="0"/>
              </a:spcBef>
              <a:spcAft>
                <a:spcPts val="0"/>
              </a:spcAft>
              <a:buClr>
                <a:schemeClr val="dk1"/>
              </a:buClr>
              <a:buSzPts val="1000"/>
              <a:buNone/>
              <a:defRPr sz="1000">
                <a:solidFill>
                  <a:schemeClr val="dk1"/>
                </a:solidFill>
              </a:defRPr>
            </a:lvl7pPr>
            <a:lvl8pPr lvl="7" rtl="0">
              <a:spcBef>
                <a:spcPts val="0"/>
              </a:spcBef>
              <a:spcAft>
                <a:spcPts val="0"/>
              </a:spcAft>
              <a:buClr>
                <a:schemeClr val="dk1"/>
              </a:buClr>
              <a:buSzPts val="1000"/>
              <a:buNone/>
              <a:defRPr sz="1000">
                <a:solidFill>
                  <a:schemeClr val="dk1"/>
                </a:solidFill>
              </a:defRPr>
            </a:lvl8pPr>
            <a:lvl9pPr lvl="8" rtl="0">
              <a:spcBef>
                <a:spcPts val="0"/>
              </a:spcBef>
              <a:spcAft>
                <a:spcPts val="0"/>
              </a:spcAft>
              <a:buClr>
                <a:schemeClr val="dk1"/>
              </a:buClr>
              <a:buSzPts val="1000"/>
              <a:buNone/>
              <a:defRPr sz="1000">
                <a:solidFill>
                  <a:schemeClr val="dk1"/>
                </a:solidFill>
              </a:defRPr>
            </a:lvl9pPr>
          </a:lstStyle>
          <a:p/>
        </p:txBody>
      </p:sp>
      <p:sp>
        <p:nvSpPr>
          <p:cNvPr id="198" name="Google Shape;198;p21"/>
          <p:cNvSpPr txBox="1"/>
          <p:nvPr>
            <p:ph idx="8" type="subTitle"/>
          </p:nvPr>
        </p:nvSpPr>
        <p:spPr>
          <a:xfrm>
            <a:off x="2873513" y="9570425"/>
            <a:ext cx="2264700" cy="259800"/>
          </a:xfrm>
          <a:prstGeom prst="rect">
            <a:avLst/>
          </a:prstGeom>
          <a:noFill/>
          <a:ln>
            <a:noFill/>
          </a:ln>
        </p:spPr>
        <p:txBody>
          <a:bodyPr anchorCtr="0" anchor="t" bIns="0" lIns="0" spcFirstLastPara="1" rIns="0" wrap="square" tIns="0">
            <a:spAutoFit/>
          </a:bodyPr>
          <a:lstStyle>
            <a:lvl1pPr lvl="0" rtl="0">
              <a:spcBef>
                <a:spcPts val="0"/>
              </a:spcBef>
              <a:spcAft>
                <a:spcPts val="0"/>
              </a:spcAft>
              <a:buClr>
                <a:schemeClr val="dk1"/>
              </a:buClr>
              <a:buSzPts val="1000"/>
              <a:buNone/>
              <a:defRPr sz="1000">
                <a:solidFill>
                  <a:schemeClr val="dk1"/>
                </a:solidFill>
              </a:defRPr>
            </a:lvl1pPr>
            <a:lvl2pPr lvl="1" rtl="0">
              <a:spcBef>
                <a:spcPts val="0"/>
              </a:spcBef>
              <a:spcAft>
                <a:spcPts val="0"/>
              </a:spcAft>
              <a:buClr>
                <a:schemeClr val="dk1"/>
              </a:buClr>
              <a:buSzPts val="1000"/>
              <a:buNone/>
              <a:defRPr sz="1000">
                <a:solidFill>
                  <a:schemeClr val="dk1"/>
                </a:solidFill>
              </a:defRPr>
            </a:lvl2pPr>
            <a:lvl3pPr lvl="2" rtl="0">
              <a:spcBef>
                <a:spcPts val="0"/>
              </a:spcBef>
              <a:spcAft>
                <a:spcPts val="0"/>
              </a:spcAft>
              <a:buClr>
                <a:schemeClr val="dk1"/>
              </a:buClr>
              <a:buSzPts val="1000"/>
              <a:buNone/>
              <a:defRPr sz="1000">
                <a:solidFill>
                  <a:schemeClr val="dk1"/>
                </a:solidFill>
              </a:defRPr>
            </a:lvl3pPr>
            <a:lvl4pPr lvl="3" rtl="0">
              <a:spcBef>
                <a:spcPts val="0"/>
              </a:spcBef>
              <a:spcAft>
                <a:spcPts val="0"/>
              </a:spcAft>
              <a:buClr>
                <a:schemeClr val="dk1"/>
              </a:buClr>
              <a:buSzPts val="1000"/>
              <a:buNone/>
              <a:defRPr sz="1000">
                <a:solidFill>
                  <a:schemeClr val="dk1"/>
                </a:solidFill>
              </a:defRPr>
            </a:lvl4pPr>
            <a:lvl5pPr lvl="4" rtl="0">
              <a:spcBef>
                <a:spcPts val="0"/>
              </a:spcBef>
              <a:spcAft>
                <a:spcPts val="0"/>
              </a:spcAft>
              <a:buClr>
                <a:schemeClr val="dk1"/>
              </a:buClr>
              <a:buSzPts val="1000"/>
              <a:buNone/>
              <a:defRPr sz="1000">
                <a:solidFill>
                  <a:schemeClr val="dk1"/>
                </a:solidFill>
              </a:defRPr>
            </a:lvl5pPr>
            <a:lvl6pPr lvl="5" rtl="0">
              <a:spcBef>
                <a:spcPts val="0"/>
              </a:spcBef>
              <a:spcAft>
                <a:spcPts val="0"/>
              </a:spcAft>
              <a:buClr>
                <a:schemeClr val="dk1"/>
              </a:buClr>
              <a:buSzPts val="1000"/>
              <a:buNone/>
              <a:defRPr sz="1000">
                <a:solidFill>
                  <a:schemeClr val="dk1"/>
                </a:solidFill>
              </a:defRPr>
            </a:lvl6pPr>
            <a:lvl7pPr lvl="6" rtl="0">
              <a:spcBef>
                <a:spcPts val="0"/>
              </a:spcBef>
              <a:spcAft>
                <a:spcPts val="0"/>
              </a:spcAft>
              <a:buClr>
                <a:schemeClr val="dk1"/>
              </a:buClr>
              <a:buSzPts val="1000"/>
              <a:buNone/>
              <a:defRPr sz="1000">
                <a:solidFill>
                  <a:schemeClr val="dk1"/>
                </a:solidFill>
              </a:defRPr>
            </a:lvl7pPr>
            <a:lvl8pPr lvl="7" rtl="0">
              <a:spcBef>
                <a:spcPts val="0"/>
              </a:spcBef>
              <a:spcAft>
                <a:spcPts val="0"/>
              </a:spcAft>
              <a:buClr>
                <a:schemeClr val="dk1"/>
              </a:buClr>
              <a:buSzPts val="1000"/>
              <a:buNone/>
              <a:defRPr sz="1000">
                <a:solidFill>
                  <a:schemeClr val="dk1"/>
                </a:solidFill>
              </a:defRPr>
            </a:lvl8pPr>
            <a:lvl9pPr lvl="8" rtl="0">
              <a:spcBef>
                <a:spcPts val="0"/>
              </a:spcBef>
              <a:spcAft>
                <a:spcPts val="0"/>
              </a:spcAft>
              <a:buClr>
                <a:schemeClr val="dk1"/>
              </a:buClr>
              <a:buSzPts val="1000"/>
              <a:buNone/>
              <a:defRPr sz="1000">
                <a:solidFill>
                  <a:schemeClr val="dk1"/>
                </a:solidFill>
              </a:defRPr>
            </a:lvl9pPr>
          </a:lstStyle>
          <a:p/>
        </p:txBody>
      </p:sp>
      <p:sp>
        <p:nvSpPr>
          <p:cNvPr id="199" name="Google Shape;199;p21"/>
          <p:cNvSpPr/>
          <p:nvPr>
            <p:ph idx="9" type="pic"/>
          </p:nvPr>
        </p:nvSpPr>
        <p:spPr>
          <a:xfrm>
            <a:off x="2873513" y="7802875"/>
            <a:ext cx="2264700" cy="1691400"/>
          </a:xfrm>
          <a:prstGeom prst="rect">
            <a:avLst/>
          </a:prstGeom>
          <a:noFill/>
          <a:ln>
            <a:noFill/>
          </a:ln>
        </p:spPr>
      </p:sp>
      <p:sp>
        <p:nvSpPr>
          <p:cNvPr id="200" name="Google Shape;200;p21"/>
          <p:cNvSpPr txBox="1"/>
          <p:nvPr>
            <p:ph idx="13" type="subTitle"/>
          </p:nvPr>
        </p:nvSpPr>
        <p:spPr>
          <a:xfrm>
            <a:off x="5442600" y="9570550"/>
            <a:ext cx="2264700" cy="259800"/>
          </a:xfrm>
          <a:prstGeom prst="rect">
            <a:avLst/>
          </a:prstGeom>
          <a:noFill/>
          <a:ln>
            <a:noFill/>
          </a:ln>
        </p:spPr>
        <p:txBody>
          <a:bodyPr anchorCtr="0" anchor="t" bIns="0" lIns="0" spcFirstLastPara="1" rIns="0" wrap="square" tIns="0">
            <a:spAutoFit/>
          </a:bodyPr>
          <a:lstStyle>
            <a:lvl1pPr lvl="0" rtl="0">
              <a:spcBef>
                <a:spcPts val="0"/>
              </a:spcBef>
              <a:spcAft>
                <a:spcPts val="0"/>
              </a:spcAft>
              <a:buClr>
                <a:schemeClr val="dk1"/>
              </a:buClr>
              <a:buSzPts val="1000"/>
              <a:buNone/>
              <a:defRPr sz="1000">
                <a:solidFill>
                  <a:schemeClr val="dk1"/>
                </a:solidFill>
              </a:defRPr>
            </a:lvl1pPr>
            <a:lvl2pPr lvl="1" rtl="0">
              <a:spcBef>
                <a:spcPts val="0"/>
              </a:spcBef>
              <a:spcAft>
                <a:spcPts val="0"/>
              </a:spcAft>
              <a:buClr>
                <a:schemeClr val="dk1"/>
              </a:buClr>
              <a:buSzPts val="1000"/>
              <a:buNone/>
              <a:defRPr sz="1000">
                <a:solidFill>
                  <a:schemeClr val="dk1"/>
                </a:solidFill>
              </a:defRPr>
            </a:lvl2pPr>
            <a:lvl3pPr lvl="2" rtl="0">
              <a:spcBef>
                <a:spcPts val="0"/>
              </a:spcBef>
              <a:spcAft>
                <a:spcPts val="0"/>
              </a:spcAft>
              <a:buClr>
                <a:schemeClr val="dk1"/>
              </a:buClr>
              <a:buSzPts val="1000"/>
              <a:buNone/>
              <a:defRPr sz="1000">
                <a:solidFill>
                  <a:schemeClr val="dk1"/>
                </a:solidFill>
              </a:defRPr>
            </a:lvl3pPr>
            <a:lvl4pPr lvl="3" rtl="0">
              <a:spcBef>
                <a:spcPts val="0"/>
              </a:spcBef>
              <a:spcAft>
                <a:spcPts val="0"/>
              </a:spcAft>
              <a:buClr>
                <a:schemeClr val="dk1"/>
              </a:buClr>
              <a:buSzPts val="1000"/>
              <a:buNone/>
              <a:defRPr sz="1000">
                <a:solidFill>
                  <a:schemeClr val="dk1"/>
                </a:solidFill>
              </a:defRPr>
            </a:lvl4pPr>
            <a:lvl5pPr lvl="4" rtl="0">
              <a:spcBef>
                <a:spcPts val="0"/>
              </a:spcBef>
              <a:spcAft>
                <a:spcPts val="0"/>
              </a:spcAft>
              <a:buClr>
                <a:schemeClr val="dk1"/>
              </a:buClr>
              <a:buSzPts val="1000"/>
              <a:buNone/>
              <a:defRPr sz="1000">
                <a:solidFill>
                  <a:schemeClr val="dk1"/>
                </a:solidFill>
              </a:defRPr>
            </a:lvl5pPr>
            <a:lvl6pPr lvl="5" rtl="0">
              <a:spcBef>
                <a:spcPts val="0"/>
              </a:spcBef>
              <a:spcAft>
                <a:spcPts val="0"/>
              </a:spcAft>
              <a:buClr>
                <a:schemeClr val="dk1"/>
              </a:buClr>
              <a:buSzPts val="1000"/>
              <a:buNone/>
              <a:defRPr sz="1000">
                <a:solidFill>
                  <a:schemeClr val="dk1"/>
                </a:solidFill>
              </a:defRPr>
            </a:lvl6pPr>
            <a:lvl7pPr lvl="6" rtl="0">
              <a:spcBef>
                <a:spcPts val="0"/>
              </a:spcBef>
              <a:spcAft>
                <a:spcPts val="0"/>
              </a:spcAft>
              <a:buClr>
                <a:schemeClr val="dk1"/>
              </a:buClr>
              <a:buSzPts val="1000"/>
              <a:buNone/>
              <a:defRPr sz="1000">
                <a:solidFill>
                  <a:schemeClr val="dk1"/>
                </a:solidFill>
              </a:defRPr>
            </a:lvl7pPr>
            <a:lvl8pPr lvl="7" rtl="0">
              <a:spcBef>
                <a:spcPts val="0"/>
              </a:spcBef>
              <a:spcAft>
                <a:spcPts val="0"/>
              </a:spcAft>
              <a:buClr>
                <a:schemeClr val="dk1"/>
              </a:buClr>
              <a:buSzPts val="1000"/>
              <a:buNone/>
              <a:defRPr sz="1000">
                <a:solidFill>
                  <a:schemeClr val="dk1"/>
                </a:solidFill>
              </a:defRPr>
            </a:lvl8pPr>
            <a:lvl9pPr lvl="8" rtl="0">
              <a:spcBef>
                <a:spcPts val="0"/>
              </a:spcBef>
              <a:spcAft>
                <a:spcPts val="0"/>
              </a:spcAft>
              <a:buClr>
                <a:schemeClr val="dk1"/>
              </a:buClr>
              <a:buSzPts val="1000"/>
              <a:buNone/>
              <a:defRPr sz="1000">
                <a:solidFill>
                  <a:schemeClr val="dk1"/>
                </a:solidFill>
              </a:defRPr>
            </a:lvl9pPr>
          </a:lstStyle>
          <a:p/>
        </p:txBody>
      </p:sp>
      <p:sp>
        <p:nvSpPr>
          <p:cNvPr id="201" name="Google Shape;201;p21"/>
          <p:cNvSpPr/>
          <p:nvPr>
            <p:ph idx="14" type="pic"/>
          </p:nvPr>
        </p:nvSpPr>
        <p:spPr>
          <a:xfrm>
            <a:off x="5442600" y="7803000"/>
            <a:ext cx="2264700" cy="1691400"/>
          </a:xfrm>
          <a:prstGeom prst="rect">
            <a:avLst/>
          </a:prstGeom>
          <a:noFill/>
          <a:ln>
            <a:noFill/>
          </a:ln>
        </p:spPr>
      </p:sp>
      <p:sp>
        <p:nvSpPr>
          <p:cNvPr id="202" name="Google Shape;202;p21"/>
          <p:cNvSpPr txBox="1"/>
          <p:nvPr>
            <p:ph idx="15" type="subTitle"/>
          </p:nvPr>
        </p:nvSpPr>
        <p:spPr>
          <a:xfrm>
            <a:off x="8011613" y="9570425"/>
            <a:ext cx="2264700" cy="259800"/>
          </a:xfrm>
          <a:prstGeom prst="rect">
            <a:avLst/>
          </a:prstGeom>
          <a:noFill/>
          <a:ln>
            <a:noFill/>
          </a:ln>
        </p:spPr>
        <p:txBody>
          <a:bodyPr anchorCtr="0" anchor="t" bIns="0" lIns="0" spcFirstLastPara="1" rIns="0" wrap="square" tIns="0">
            <a:spAutoFit/>
          </a:bodyPr>
          <a:lstStyle>
            <a:lvl1pPr lvl="0" rtl="0">
              <a:spcBef>
                <a:spcPts val="0"/>
              </a:spcBef>
              <a:spcAft>
                <a:spcPts val="0"/>
              </a:spcAft>
              <a:buClr>
                <a:schemeClr val="dk1"/>
              </a:buClr>
              <a:buSzPts val="1000"/>
              <a:buNone/>
              <a:defRPr sz="1000">
                <a:solidFill>
                  <a:schemeClr val="dk1"/>
                </a:solidFill>
              </a:defRPr>
            </a:lvl1pPr>
            <a:lvl2pPr lvl="1" rtl="0">
              <a:spcBef>
                <a:spcPts val="0"/>
              </a:spcBef>
              <a:spcAft>
                <a:spcPts val="0"/>
              </a:spcAft>
              <a:buClr>
                <a:schemeClr val="dk1"/>
              </a:buClr>
              <a:buSzPts val="1000"/>
              <a:buNone/>
              <a:defRPr sz="1000">
                <a:solidFill>
                  <a:schemeClr val="dk1"/>
                </a:solidFill>
              </a:defRPr>
            </a:lvl2pPr>
            <a:lvl3pPr lvl="2" rtl="0">
              <a:spcBef>
                <a:spcPts val="0"/>
              </a:spcBef>
              <a:spcAft>
                <a:spcPts val="0"/>
              </a:spcAft>
              <a:buClr>
                <a:schemeClr val="dk1"/>
              </a:buClr>
              <a:buSzPts val="1000"/>
              <a:buNone/>
              <a:defRPr sz="1000">
                <a:solidFill>
                  <a:schemeClr val="dk1"/>
                </a:solidFill>
              </a:defRPr>
            </a:lvl3pPr>
            <a:lvl4pPr lvl="3" rtl="0">
              <a:spcBef>
                <a:spcPts val="0"/>
              </a:spcBef>
              <a:spcAft>
                <a:spcPts val="0"/>
              </a:spcAft>
              <a:buClr>
                <a:schemeClr val="dk1"/>
              </a:buClr>
              <a:buSzPts val="1000"/>
              <a:buNone/>
              <a:defRPr sz="1000">
                <a:solidFill>
                  <a:schemeClr val="dk1"/>
                </a:solidFill>
              </a:defRPr>
            </a:lvl4pPr>
            <a:lvl5pPr lvl="4" rtl="0">
              <a:spcBef>
                <a:spcPts val="0"/>
              </a:spcBef>
              <a:spcAft>
                <a:spcPts val="0"/>
              </a:spcAft>
              <a:buClr>
                <a:schemeClr val="dk1"/>
              </a:buClr>
              <a:buSzPts val="1000"/>
              <a:buNone/>
              <a:defRPr sz="1000">
                <a:solidFill>
                  <a:schemeClr val="dk1"/>
                </a:solidFill>
              </a:defRPr>
            </a:lvl5pPr>
            <a:lvl6pPr lvl="5" rtl="0">
              <a:spcBef>
                <a:spcPts val="0"/>
              </a:spcBef>
              <a:spcAft>
                <a:spcPts val="0"/>
              </a:spcAft>
              <a:buClr>
                <a:schemeClr val="dk1"/>
              </a:buClr>
              <a:buSzPts val="1000"/>
              <a:buNone/>
              <a:defRPr sz="1000">
                <a:solidFill>
                  <a:schemeClr val="dk1"/>
                </a:solidFill>
              </a:defRPr>
            </a:lvl6pPr>
            <a:lvl7pPr lvl="6" rtl="0">
              <a:spcBef>
                <a:spcPts val="0"/>
              </a:spcBef>
              <a:spcAft>
                <a:spcPts val="0"/>
              </a:spcAft>
              <a:buClr>
                <a:schemeClr val="dk1"/>
              </a:buClr>
              <a:buSzPts val="1000"/>
              <a:buNone/>
              <a:defRPr sz="1000">
                <a:solidFill>
                  <a:schemeClr val="dk1"/>
                </a:solidFill>
              </a:defRPr>
            </a:lvl7pPr>
            <a:lvl8pPr lvl="7" rtl="0">
              <a:spcBef>
                <a:spcPts val="0"/>
              </a:spcBef>
              <a:spcAft>
                <a:spcPts val="0"/>
              </a:spcAft>
              <a:buClr>
                <a:schemeClr val="dk1"/>
              </a:buClr>
              <a:buSzPts val="1000"/>
              <a:buNone/>
              <a:defRPr sz="1000">
                <a:solidFill>
                  <a:schemeClr val="dk1"/>
                </a:solidFill>
              </a:defRPr>
            </a:lvl8pPr>
            <a:lvl9pPr lvl="8" rtl="0">
              <a:spcBef>
                <a:spcPts val="0"/>
              </a:spcBef>
              <a:spcAft>
                <a:spcPts val="0"/>
              </a:spcAft>
              <a:buClr>
                <a:schemeClr val="dk1"/>
              </a:buClr>
              <a:buSzPts val="1000"/>
              <a:buNone/>
              <a:defRPr sz="1000">
                <a:solidFill>
                  <a:schemeClr val="dk1"/>
                </a:solidFill>
              </a:defRPr>
            </a:lvl9pPr>
          </a:lstStyle>
          <a:p/>
        </p:txBody>
      </p:sp>
      <p:sp>
        <p:nvSpPr>
          <p:cNvPr id="203" name="Google Shape;203;p21"/>
          <p:cNvSpPr/>
          <p:nvPr>
            <p:ph idx="16" type="pic"/>
          </p:nvPr>
        </p:nvSpPr>
        <p:spPr>
          <a:xfrm>
            <a:off x="8011613" y="7802875"/>
            <a:ext cx="2264700" cy="1691400"/>
          </a:xfrm>
          <a:prstGeom prst="rect">
            <a:avLst/>
          </a:prstGeom>
          <a:noFill/>
          <a:ln>
            <a:noFill/>
          </a:ln>
        </p:spPr>
      </p:sp>
      <p:sp>
        <p:nvSpPr>
          <p:cNvPr id="204" name="Google Shape;204;p21"/>
          <p:cNvSpPr txBox="1"/>
          <p:nvPr>
            <p:ph idx="17" type="subTitle"/>
          </p:nvPr>
        </p:nvSpPr>
        <p:spPr>
          <a:xfrm>
            <a:off x="10580750" y="9570675"/>
            <a:ext cx="2264700" cy="259800"/>
          </a:xfrm>
          <a:prstGeom prst="rect">
            <a:avLst/>
          </a:prstGeom>
          <a:noFill/>
          <a:ln>
            <a:noFill/>
          </a:ln>
        </p:spPr>
        <p:txBody>
          <a:bodyPr anchorCtr="0" anchor="t" bIns="0" lIns="0" spcFirstLastPara="1" rIns="0" wrap="square" tIns="0">
            <a:spAutoFit/>
          </a:bodyPr>
          <a:lstStyle>
            <a:lvl1pPr lvl="0" rtl="0">
              <a:spcBef>
                <a:spcPts val="0"/>
              </a:spcBef>
              <a:spcAft>
                <a:spcPts val="0"/>
              </a:spcAft>
              <a:buClr>
                <a:schemeClr val="dk1"/>
              </a:buClr>
              <a:buSzPts val="1000"/>
              <a:buNone/>
              <a:defRPr sz="1000">
                <a:solidFill>
                  <a:schemeClr val="dk1"/>
                </a:solidFill>
              </a:defRPr>
            </a:lvl1pPr>
            <a:lvl2pPr lvl="1" rtl="0">
              <a:spcBef>
                <a:spcPts val="0"/>
              </a:spcBef>
              <a:spcAft>
                <a:spcPts val="0"/>
              </a:spcAft>
              <a:buClr>
                <a:schemeClr val="dk1"/>
              </a:buClr>
              <a:buSzPts val="1000"/>
              <a:buNone/>
              <a:defRPr sz="1000">
                <a:solidFill>
                  <a:schemeClr val="dk1"/>
                </a:solidFill>
              </a:defRPr>
            </a:lvl2pPr>
            <a:lvl3pPr lvl="2" rtl="0">
              <a:spcBef>
                <a:spcPts val="0"/>
              </a:spcBef>
              <a:spcAft>
                <a:spcPts val="0"/>
              </a:spcAft>
              <a:buClr>
                <a:schemeClr val="dk1"/>
              </a:buClr>
              <a:buSzPts val="1000"/>
              <a:buNone/>
              <a:defRPr sz="1000">
                <a:solidFill>
                  <a:schemeClr val="dk1"/>
                </a:solidFill>
              </a:defRPr>
            </a:lvl3pPr>
            <a:lvl4pPr lvl="3" rtl="0">
              <a:spcBef>
                <a:spcPts val="0"/>
              </a:spcBef>
              <a:spcAft>
                <a:spcPts val="0"/>
              </a:spcAft>
              <a:buClr>
                <a:schemeClr val="dk1"/>
              </a:buClr>
              <a:buSzPts val="1000"/>
              <a:buNone/>
              <a:defRPr sz="1000">
                <a:solidFill>
                  <a:schemeClr val="dk1"/>
                </a:solidFill>
              </a:defRPr>
            </a:lvl4pPr>
            <a:lvl5pPr lvl="4" rtl="0">
              <a:spcBef>
                <a:spcPts val="0"/>
              </a:spcBef>
              <a:spcAft>
                <a:spcPts val="0"/>
              </a:spcAft>
              <a:buClr>
                <a:schemeClr val="dk1"/>
              </a:buClr>
              <a:buSzPts val="1000"/>
              <a:buNone/>
              <a:defRPr sz="1000">
                <a:solidFill>
                  <a:schemeClr val="dk1"/>
                </a:solidFill>
              </a:defRPr>
            </a:lvl5pPr>
            <a:lvl6pPr lvl="5" rtl="0">
              <a:spcBef>
                <a:spcPts val="0"/>
              </a:spcBef>
              <a:spcAft>
                <a:spcPts val="0"/>
              </a:spcAft>
              <a:buClr>
                <a:schemeClr val="dk1"/>
              </a:buClr>
              <a:buSzPts val="1000"/>
              <a:buNone/>
              <a:defRPr sz="1000">
                <a:solidFill>
                  <a:schemeClr val="dk1"/>
                </a:solidFill>
              </a:defRPr>
            </a:lvl6pPr>
            <a:lvl7pPr lvl="6" rtl="0">
              <a:spcBef>
                <a:spcPts val="0"/>
              </a:spcBef>
              <a:spcAft>
                <a:spcPts val="0"/>
              </a:spcAft>
              <a:buClr>
                <a:schemeClr val="dk1"/>
              </a:buClr>
              <a:buSzPts val="1000"/>
              <a:buNone/>
              <a:defRPr sz="1000">
                <a:solidFill>
                  <a:schemeClr val="dk1"/>
                </a:solidFill>
              </a:defRPr>
            </a:lvl7pPr>
            <a:lvl8pPr lvl="7" rtl="0">
              <a:spcBef>
                <a:spcPts val="0"/>
              </a:spcBef>
              <a:spcAft>
                <a:spcPts val="0"/>
              </a:spcAft>
              <a:buClr>
                <a:schemeClr val="dk1"/>
              </a:buClr>
              <a:buSzPts val="1000"/>
              <a:buNone/>
              <a:defRPr sz="1000">
                <a:solidFill>
                  <a:schemeClr val="dk1"/>
                </a:solidFill>
              </a:defRPr>
            </a:lvl8pPr>
            <a:lvl9pPr lvl="8" rtl="0">
              <a:spcBef>
                <a:spcPts val="0"/>
              </a:spcBef>
              <a:spcAft>
                <a:spcPts val="0"/>
              </a:spcAft>
              <a:buClr>
                <a:schemeClr val="dk1"/>
              </a:buClr>
              <a:buSzPts val="1000"/>
              <a:buNone/>
              <a:defRPr sz="1000">
                <a:solidFill>
                  <a:schemeClr val="dk1"/>
                </a:solidFill>
              </a:defRPr>
            </a:lvl9pPr>
          </a:lstStyle>
          <a:p/>
        </p:txBody>
      </p:sp>
      <p:sp>
        <p:nvSpPr>
          <p:cNvPr id="205" name="Google Shape;205;p21"/>
          <p:cNvSpPr/>
          <p:nvPr>
            <p:ph idx="18" type="pic"/>
          </p:nvPr>
        </p:nvSpPr>
        <p:spPr>
          <a:xfrm>
            <a:off x="10580750" y="7803125"/>
            <a:ext cx="2264700" cy="1691400"/>
          </a:xfrm>
          <a:prstGeom prst="rect">
            <a:avLst/>
          </a:prstGeom>
          <a:noFill/>
          <a:ln>
            <a:noFill/>
          </a:ln>
        </p:spPr>
      </p:sp>
      <p:sp>
        <p:nvSpPr>
          <p:cNvPr id="206" name="Google Shape;206;p21"/>
          <p:cNvSpPr txBox="1"/>
          <p:nvPr>
            <p:ph idx="19" type="subTitle"/>
          </p:nvPr>
        </p:nvSpPr>
        <p:spPr>
          <a:xfrm>
            <a:off x="13149763" y="9570550"/>
            <a:ext cx="2264700" cy="259800"/>
          </a:xfrm>
          <a:prstGeom prst="rect">
            <a:avLst/>
          </a:prstGeom>
          <a:noFill/>
          <a:ln>
            <a:noFill/>
          </a:ln>
        </p:spPr>
        <p:txBody>
          <a:bodyPr anchorCtr="0" anchor="t" bIns="0" lIns="0" spcFirstLastPara="1" rIns="0" wrap="square" tIns="0">
            <a:spAutoFit/>
          </a:bodyPr>
          <a:lstStyle>
            <a:lvl1pPr lvl="0" rtl="0">
              <a:spcBef>
                <a:spcPts val="0"/>
              </a:spcBef>
              <a:spcAft>
                <a:spcPts val="0"/>
              </a:spcAft>
              <a:buClr>
                <a:schemeClr val="dk1"/>
              </a:buClr>
              <a:buSzPts val="1000"/>
              <a:buNone/>
              <a:defRPr sz="1000">
                <a:solidFill>
                  <a:schemeClr val="dk1"/>
                </a:solidFill>
              </a:defRPr>
            </a:lvl1pPr>
            <a:lvl2pPr lvl="1" rtl="0">
              <a:spcBef>
                <a:spcPts val="0"/>
              </a:spcBef>
              <a:spcAft>
                <a:spcPts val="0"/>
              </a:spcAft>
              <a:buClr>
                <a:schemeClr val="dk1"/>
              </a:buClr>
              <a:buSzPts val="1000"/>
              <a:buNone/>
              <a:defRPr sz="1000">
                <a:solidFill>
                  <a:schemeClr val="dk1"/>
                </a:solidFill>
              </a:defRPr>
            </a:lvl2pPr>
            <a:lvl3pPr lvl="2" rtl="0">
              <a:spcBef>
                <a:spcPts val="0"/>
              </a:spcBef>
              <a:spcAft>
                <a:spcPts val="0"/>
              </a:spcAft>
              <a:buClr>
                <a:schemeClr val="dk1"/>
              </a:buClr>
              <a:buSzPts val="1000"/>
              <a:buNone/>
              <a:defRPr sz="1000">
                <a:solidFill>
                  <a:schemeClr val="dk1"/>
                </a:solidFill>
              </a:defRPr>
            </a:lvl3pPr>
            <a:lvl4pPr lvl="3" rtl="0">
              <a:spcBef>
                <a:spcPts val="0"/>
              </a:spcBef>
              <a:spcAft>
                <a:spcPts val="0"/>
              </a:spcAft>
              <a:buClr>
                <a:schemeClr val="dk1"/>
              </a:buClr>
              <a:buSzPts val="1000"/>
              <a:buNone/>
              <a:defRPr sz="1000">
                <a:solidFill>
                  <a:schemeClr val="dk1"/>
                </a:solidFill>
              </a:defRPr>
            </a:lvl4pPr>
            <a:lvl5pPr lvl="4" rtl="0">
              <a:spcBef>
                <a:spcPts val="0"/>
              </a:spcBef>
              <a:spcAft>
                <a:spcPts val="0"/>
              </a:spcAft>
              <a:buClr>
                <a:schemeClr val="dk1"/>
              </a:buClr>
              <a:buSzPts val="1000"/>
              <a:buNone/>
              <a:defRPr sz="1000">
                <a:solidFill>
                  <a:schemeClr val="dk1"/>
                </a:solidFill>
              </a:defRPr>
            </a:lvl5pPr>
            <a:lvl6pPr lvl="5" rtl="0">
              <a:spcBef>
                <a:spcPts val="0"/>
              </a:spcBef>
              <a:spcAft>
                <a:spcPts val="0"/>
              </a:spcAft>
              <a:buClr>
                <a:schemeClr val="dk1"/>
              </a:buClr>
              <a:buSzPts val="1000"/>
              <a:buNone/>
              <a:defRPr sz="1000">
                <a:solidFill>
                  <a:schemeClr val="dk1"/>
                </a:solidFill>
              </a:defRPr>
            </a:lvl6pPr>
            <a:lvl7pPr lvl="6" rtl="0">
              <a:spcBef>
                <a:spcPts val="0"/>
              </a:spcBef>
              <a:spcAft>
                <a:spcPts val="0"/>
              </a:spcAft>
              <a:buClr>
                <a:schemeClr val="dk1"/>
              </a:buClr>
              <a:buSzPts val="1000"/>
              <a:buNone/>
              <a:defRPr sz="1000">
                <a:solidFill>
                  <a:schemeClr val="dk1"/>
                </a:solidFill>
              </a:defRPr>
            </a:lvl7pPr>
            <a:lvl8pPr lvl="7" rtl="0">
              <a:spcBef>
                <a:spcPts val="0"/>
              </a:spcBef>
              <a:spcAft>
                <a:spcPts val="0"/>
              </a:spcAft>
              <a:buClr>
                <a:schemeClr val="dk1"/>
              </a:buClr>
              <a:buSzPts val="1000"/>
              <a:buNone/>
              <a:defRPr sz="1000">
                <a:solidFill>
                  <a:schemeClr val="dk1"/>
                </a:solidFill>
              </a:defRPr>
            </a:lvl8pPr>
            <a:lvl9pPr lvl="8" rtl="0">
              <a:spcBef>
                <a:spcPts val="0"/>
              </a:spcBef>
              <a:spcAft>
                <a:spcPts val="0"/>
              </a:spcAft>
              <a:buClr>
                <a:schemeClr val="dk1"/>
              </a:buClr>
              <a:buSzPts val="1000"/>
              <a:buNone/>
              <a:defRPr sz="1000">
                <a:solidFill>
                  <a:schemeClr val="dk1"/>
                </a:solidFill>
              </a:defRPr>
            </a:lvl9pPr>
          </a:lstStyle>
          <a:p/>
        </p:txBody>
      </p:sp>
      <p:sp>
        <p:nvSpPr>
          <p:cNvPr id="207" name="Google Shape;207;p21"/>
          <p:cNvSpPr/>
          <p:nvPr>
            <p:ph idx="20" type="pic"/>
          </p:nvPr>
        </p:nvSpPr>
        <p:spPr>
          <a:xfrm>
            <a:off x="13149763" y="7803000"/>
            <a:ext cx="2264700" cy="1691400"/>
          </a:xfrm>
          <a:prstGeom prst="rect">
            <a:avLst/>
          </a:prstGeom>
          <a:noFill/>
          <a:ln>
            <a:noFill/>
          </a:ln>
        </p:spPr>
      </p:sp>
      <p:sp>
        <p:nvSpPr>
          <p:cNvPr id="208" name="Google Shape;208;p21"/>
          <p:cNvSpPr txBox="1"/>
          <p:nvPr>
            <p:ph idx="21" type="subTitle"/>
          </p:nvPr>
        </p:nvSpPr>
        <p:spPr>
          <a:xfrm>
            <a:off x="15718788" y="9570675"/>
            <a:ext cx="2264700" cy="259800"/>
          </a:xfrm>
          <a:prstGeom prst="rect">
            <a:avLst/>
          </a:prstGeom>
          <a:noFill/>
          <a:ln>
            <a:noFill/>
          </a:ln>
        </p:spPr>
        <p:txBody>
          <a:bodyPr anchorCtr="0" anchor="t" bIns="0" lIns="0" spcFirstLastPara="1" rIns="0" wrap="square" tIns="0">
            <a:spAutoFit/>
          </a:bodyPr>
          <a:lstStyle>
            <a:lvl1pPr lvl="0" rtl="0">
              <a:spcBef>
                <a:spcPts val="0"/>
              </a:spcBef>
              <a:spcAft>
                <a:spcPts val="0"/>
              </a:spcAft>
              <a:buClr>
                <a:schemeClr val="dk1"/>
              </a:buClr>
              <a:buSzPts val="1000"/>
              <a:buNone/>
              <a:defRPr sz="1000">
                <a:solidFill>
                  <a:schemeClr val="dk1"/>
                </a:solidFill>
              </a:defRPr>
            </a:lvl1pPr>
            <a:lvl2pPr lvl="1" rtl="0">
              <a:spcBef>
                <a:spcPts val="0"/>
              </a:spcBef>
              <a:spcAft>
                <a:spcPts val="0"/>
              </a:spcAft>
              <a:buClr>
                <a:schemeClr val="dk1"/>
              </a:buClr>
              <a:buSzPts val="1000"/>
              <a:buNone/>
              <a:defRPr sz="1000">
                <a:solidFill>
                  <a:schemeClr val="dk1"/>
                </a:solidFill>
              </a:defRPr>
            </a:lvl2pPr>
            <a:lvl3pPr lvl="2" rtl="0">
              <a:spcBef>
                <a:spcPts val="0"/>
              </a:spcBef>
              <a:spcAft>
                <a:spcPts val="0"/>
              </a:spcAft>
              <a:buClr>
                <a:schemeClr val="dk1"/>
              </a:buClr>
              <a:buSzPts val="1000"/>
              <a:buNone/>
              <a:defRPr sz="1000">
                <a:solidFill>
                  <a:schemeClr val="dk1"/>
                </a:solidFill>
              </a:defRPr>
            </a:lvl3pPr>
            <a:lvl4pPr lvl="3" rtl="0">
              <a:spcBef>
                <a:spcPts val="0"/>
              </a:spcBef>
              <a:spcAft>
                <a:spcPts val="0"/>
              </a:spcAft>
              <a:buClr>
                <a:schemeClr val="dk1"/>
              </a:buClr>
              <a:buSzPts val="1000"/>
              <a:buNone/>
              <a:defRPr sz="1000">
                <a:solidFill>
                  <a:schemeClr val="dk1"/>
                </a:solidFill>
              </a:defRPr>
            </a:lvl4pPr>
            <a:lvl5pPr lvl="4" rtl="0">
              <a:spcBef>
                <a:spcPts val="0"/>
              </a:spcBef>
              <a:spcAft>
                <a:spcPts val="0"/>
              </a:spcAft>
              <a:buClr>
                <a:schemeClr val="dk1"/>
              </a:buClr>
              <a:buSzPts val="1000"/>
              <a:buNone/>
              <a:defRPr sz="1000">
                <a:solidFill>
                  <a:schemeClr val="dk1"/>
                </a:solidFill>
              </a:defRPr>
            </a:lvl5pPr>
            <a:lvl6pPr lvl="5" rtl="0">
              <a:spcBef>
                <a:spcPts val="0"/>
              </a:spcBef>
              <a:spcAft>
                <a:spcPts val="0"/>
              </a:spcAft>
              <a:buClr>
                <a:schemeClr val="dk1"/>
              </a:buClr>
              <a:buSzPts val="1000"/>
              <a:buNone/>
              <a:defRPr sz="1000">
                <a:solidFill>
                  <a:schemeClr val="dk1"/>
                </a:solidFill>
              </a:defRPr>
            </a:lvl6pPr>
            <a:lvl7pPr lvl="6" rtl="0">
              <a:spcBef>
                <a:spcPts val="0"/>
              </a:spcBef>
              <a:spcAft>
                <a:spcPts val="0"/>
              </a:spcAft>
              <a:buClr>
                <a:schemeClr val="dk1"/>
              </a:buClr>
              <a:buSzPts val="1000"/>
              <a:buNone/>
              <a:defRPr sz="1000">
                <a:solidFill>
                  <a:schemeClr val="dk1"/>
                </a:solidFill>
              </a:defRPr>
            </a:lvl7pPr>
            <a:lvl8pPr lvl="7" rtl="0">
              <a:spcBef>
                <a:spcPts val="0"/>
              </a:spcBef>
              <a:spcAft>
                <a:spcPts val="0"/>
              </a:spcAft>
              <a:buClr>
                <a:schemeClr val="dk1"/>
              </a:buClr>
              <a:buSzPts val="1000"/>
              <a:buNone/>
              <a:defRPr sz="1000">
                <a:solidFill>
                  <a:schemeClr val="dk1"/>
                </a:solidFill>
              </a:defRPr>
            </a:lvl8pPr>
            <a:lvl9pPr lvl="8" rtl="0">
              <a:spcBef>
                <a:spcPts val="0"/>
              </a:spcBef>
              <a:spcAft>
                <a:spcPts val="0"/>
              </a:spcAft>
              <a:buClr>
                <a:schemeClr val="dk1"/>
              </a:buClr>
              <a:buSzPts val="1000"/>
              <a:buNone/>
              <a:defRPr sz="1000">
                <a:solidFill>
                  <a:schemeClr val="dk1"/>
                </a:solidFill>
              </a:defRPr>
            </a:lvl9pPr>
          </a:lstStyle>
          <a:p/>
        </p:txBody>
      </p:sp>
      <p:sp>
        <p:nvSpPr>
          <p:cNvPr id="209" name="Google Shape;209;p21"/>
          <p:cNvSpPr/>
          <p:nvPr>
            <p:ph idx="22" type="pic"/>
          </p:nvPr>
        </p:nvSpPr>
        <p:spPr>
          <a:xfrm>
            <a:off x="15718788" y="7803125"/>
            <a:ext cx="2264700" cy="1691400"/>
          </a:xfrm>
          <a:prstGeom prst="rect">
            <a:avLst/>
          </a:prstGeom>
          <a:noFill/>
          <a:ln>
            <a:noFill/>
          </a:ln>
        </p:spPr>
      </p:sp>
    </p:spTree>
  </p:cSld>
  <p:clrMapOvr>
    <a:masterClrMapping/>
  </p:clrMapOvr>
  <p:extLst>
    <p:ext uri="{DCECCB84-F9BA-43D5-87BE-67443E8EF086}">
      <p15:sldGuideLst>
        <p15:guide id="1" pos="3776">
          <p15:clr>
            <a:schemeClr val="lt2"/>
          </p15:clr>
        </p15:guide>
        <p15:guide id="2" pos="3968">
          <p15:clr>
            <a:schemeClr val="lt2"/>
          </p15:clr>
        </p15:guide>
        <p15:guide id="3" orient="horz" pos="912">
          <p15:clr>
            <a:schemeClr val="dk2"/>
          </p15:clr>
        </p15:guide>
        <p15:guide id="4" orient="horz" pos="1152">
          <p15:clr>
            <a:schemeClr val="accent4"/>
          </p15:clr>
        </p15:guide>
        <p15:guide id="5" pos="5664">
          <p15:clr>
            <a:schemeClr val="dk2"/>
          </p15:clr>
        </p15:guide>
        <p15:guide id="6" pos="5856">
          <p15:clr>
            <a:schemeClr val="dk2"/>
          </p15:clr>
        </p15:guide>
        <p15:guide id="7" pos="7552">
          <p15:clr>
            <a:schemeClr val="lt2"/>
          </p15:clr>
        </p15:guide>
        <p15:guide id="8" pos="7744">
          <p15:clr>
            <a:schemeClr val="lt2"/>
          </p15:clr>
        </p15:guide>
      </p15:sldGuideLst>
    </p:ext>
  </p:extLst>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6.2: Rendering with Key Plan Opt 2">
  <p:cSld name="CUSTOM_5_2">
    <p:spTree>
      <p:nvGrpSpPr>
        <p:cNvPr id="210" name="Shape 210"/>
        <p:cNvGrpSpPr/>
        <p:nvPr/>
      </p:nvGrpSpPr>
      <p:grpSpPr>
        <a:xfrm>
          <a:off x="0" y="0"/>
          <a:ext cx="0" cy="0"/>
          <a:chOff x="0" y="0"/>
          <a:chExt cx="0" cy="0"/>
        </a:xfrm>
      </p:grpSpPr>
      <p:sp>
        <p:nvSpPr>
          <p:cNvPr id="211" name="Google Shape;211;p22"/>
          <p:cNvSpPr txBox="1"/>
          <p:nvPr>
            <p:ph idx="12" type="sldNum"/>
          </p:nvPr>
        </p:nvSpPr>
        <p:spPr>
          <a:xfrm>
            <a:off x="17678699" y="9980025"/>
            <a:ext cx="304500" cy="153900"/>
          </a:xfrm>
          <a:prstGeom prst="rect">
            <a:avLst/>
          </a:prstGeom>
        </p:spPr>
        <p:txBody>
          <a:bodyPr anchorCtr="0" anchor="ctr"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212" name="Google Shape;212;p22"/>
          <p:cNvSpPr/>
          <p:nvPr>
            <p:ph idx="2" type="pic"/>
          </p:nvPr>
        </p:nvSpPr>
        <p:spPr>
          <a:xfrm>
            <a:off x="12293300" y="1828800"/>
            <a:ext cx="5689800" cy="3436200"/>
          </a:xfrm>
          <a:prstGeom prst="rect">
            <a:avLst/>
          </a:prstGeom>
          <a:noFill/>
          <a:ln>
            <a:noFill/>
          </a:ln>
        </p:spPr>
      </p:sp>
      <p:sp>
        <p:nvSpPr>
          <p:cNvPr id="213" name="Google Shape;213;p22"/>
          <p:cNvSpPr txBox="1"/>
          <p:nvPr>
            <p:ph type="title"/>
          </p:nvPr>
        </p:nvSpPr>
        <p:spPr>
          <a:xfrm>
            <a:off x="304500" y="685675"/>
            <a:ext cx="17678700" cy="762000"/>
          </a:xfrm>
          <a:prstGeom prst="rect">
            <a:avLst/>
          </a:prstGeom>
          <a:noFill/>
          <a:ln>
            <a:noFill/>
          </a:ln>
        </p:spPr>
        <p:txBody>
          <a:bodyPr anchorCtr="0" anchor="t" bIns="0" lIns="0" spcFirstLastPara="1" rIns="0" wrap="square" tIns="0">
            <a:noAutofit/>
          </a:bodyPr>
          <a:lstStyle>
            <a:lvl1pPr lvl="0" rtl="0">
              <a:spcBef>
                <a:spcPts val="0"/>
              </a:spcBef>
              <a:spcAft>
                <a:spcPts val="0"/>
              </a:spcAft>
              <a:buClr>
                <a:schemeClr val="dk1"/>
              </a:buClr>
              <a:buSzPts val="4500"/>
              <a:buNone/>
              <a:defRPr sz="4500">
                <a:solidFill>
                  <a:schemeClr val="dk1"/>
                </a:solidFill>
              </a:defRPr>
            </a:lvl1pPr>
            <a:lvl2pPr lvl="1" rtl="0">
              <a:spcBef>
                <a:spcPts val="0"/>
              </a:spcBef>
              <a:spcAft>
                <a:spcPts val="0"/>
              </a:spcAft>
              <a:buClr>
                <a:schemeClr val="dk1"/>
              </a:buClr>
              <a:buSzPts val="5600"/>
              <a:buNone/>
              <a:defRPr sz="5600">
                <a:solidFill>
                  <a:schemeClr val="dk1"/>
                </a:solidFill>
              </a:defRPr>
            </a:lvl2pPr>
            <a:lvl3pPr lvl="2" rtl="0">
              <a:spcBef>
                <a:spcPts val="0"/>
              </a:spcBef>
              <a:spcAft>
                <a:spcPts val="0"/>
              </a:spcAft>
              <a:buClr>
                <a:schemeClr val="dk1"/>
              </a:buClr>
              <a:buSzPts val="5600"/>
              <a:buNone/>
              <a:defRPr sz="5600">
                <a:solidFill>
                  <a:schemeClr val="dk1"/>
                </a:solidFill>
              </a:defRPr>
            </a:lvl3pPr>
            <a:lvl4pPr lvl="3" rtl="0">
              <a:spcBef>
                <a:spcPts val="0"/>
              </a:spcBef>
              <a:spcAft>
                <a:spcPts val="0"/>
              </a:spcAft>
              <a:buClr>
                <a:schemeClr val="dk1"/>
              </a:buClr>
              <a:buSzPts val="5600"/>
              <a:buNone/>
              <a:defRPr sz="5600">
                <a:solidFill>
                  <a:schemeClr val="dk1"/>
                </a:solidFill>
              </a:defRPr>
            </a:lvl4pPr>
            <a:lvl5pPr lvl="4" rtl="0">
              <a:spcBef>
                <a:spcPts val="0"/>
              </a:spcBef>
              <a:spcAft>
                <a:spcPts val="0"/>
              </a:spcAft>
              <a:buClr>
                <a:schemeClr val="dk1"/>
              </a:buClr>
              <a:buSzPts val="5600"/>
              <a:buNone/>
              <a:defRPr sz="5600">
                <a:solidFill>
                  <a:schemeClr val="dk1"/>
                </a:solidFill>
              </a:defRPr>
            </a:lvl5pPr>
            <a:lvl6pPr lvl="5" rtl="0">
              <a:spcBef>
                <a:spcPts val="0"/>
              </a:spcBef>
              <a:spcAft>
                <a:spcPts val="0"/>
              </a:spcAft>
              <a:buClr>
                <a:schemeClr val="dk1"/>
              </a:buClr>
              <a:buSzPts val="5600"/>
              <a:buNone/>
              <a:defRPr sz="5600">
                <a:solidFill>
                  <a:schemeClr val="dk1"/>
                </a:solidFill>
              </a:defRPr>
            </a:lvl6pPr>
            <a:lvl7pPr lvl="6" rtl="0">
              <a:spcBef>
                <a:spcPts val="0"/>
              </a:spcBef>
              <a:spcAft>
                <a:spcPts val="0"/>
              </a:spcAft>
              <a:buClr>
                <a:schemeClr val="dk1"/>
              </a:buClr>
              <a:buSzPts val="5600"/>
              <a:buNone/>
              <a:defRPr sz="5600">
                <a:solidFill>
                  <a:schemeClr val="dk1"/>
                </a:solidFill>
              </a:defRPr>
            </a:lvl7pPr>
            <a:lvl8pPr lvl="7" rtl="0">
              <a:spcBef>
                <a:spcPts val="0"/>
              </a:spcBef>
              <a:spcAft>
                <a:spcPts val="0"/>
              </a:spcAft>
              <a:buClr>
                <a:schemeClr val="dk1"/>
              </a:buClr>
              <a:buSzPts val="5600"/>
              <a:buNone/>
              <a:defRPr sz="5600">
                <a:solidFill>
                  <a:schemeClr val="dk1"/>
                </a:solidFill>
              </a:defRPr>
            </a:lvl8pPr>
            <a:lvl9pPr lvl="8" rtl="0">
              <a:spcBef>
                <a:spcPts val="0"/>
              </a:spcBef>
              <a:spcAft>
                <a:spcPts val="0"/>
              </a:spcAft>
              <a:buClr>
                <a:schemeClr val="dk1"/>
              </a:buClr>
              <a:buSzPts val="5600"/>
              <a:buNone/>
              <a:defRPr sz="5600">
                <a:solidFill>
                  <a:schemeClr val="dk1"/>
                </a:solidFill>
              </a:defRPr>
            </a:lvl9pPr>
          </a:lstStyle>
          <a:p/>
        </p:txBody>
      </p:sp>
      <p:sp>
        <p:nvSpPr>
          <p:cNvPr id="214" name="Google Shape;214;p22"/>
          <p:cNvSpPr txBox="1"/>
          <p:nvPr>
            <p:ph idx="1" type="subTitle"/>
          </p:nvPr>
        </p:nvSpPr>
        <p:spPr>
          <a:xfrm>
            <a:off x="12293300" y="5340925"/>
            <a:ext cx="4846200" cy="259800"/>
          </a:xfrm>
          <a:prstGeom prst="rect">
            <a:avLst/>
          </a:prstGeom>
          <a:noFill/>
          <a:ln>
            <a:noFill/>
          </a:ln>
        </p:spPr>
        <p:txBody>
          <a:bodyPr anchorCtr="0" anchor="t" bIns="0" lIns="0" spcFirstLastPara="1" rIns="0" wrap="square" tIns="0">
            <a:spAutoFit/>
          </a:bodyPr>
          <a:lstStyle>
            <a:lvl1pPr lvl="0" rtl="0">
              <a:spcBef>
                <a:spcPts val="0"/>
              </a:spcBef>
              <a:spcAft>
                <a:spcPts val="0"/>
              </a:spcAft>
              <a:buClr>
                <a:schemeClr val="dk1"/>
              </a:buClr>
              <a:buSzPts val="1000"/>
              <a:buNone/>
              <a:defRPr sz="1000">
                <a:solidFill>
                  <a:schemeClr val="dk1"/>
                </a:solidFill>
              </a:defRPr>
            </a:lvl1pPr>
            <a:lvl2pPr lvl="1" rtl="0">
              <a:spcBef>
                <a:spcPts val="0"/>
              </a:spcBef>
              <a:spcAft>
                <a:spcPts val="0"/>
              </a:spcAft>
              <a:buClr>
                <a:schemeClr val="dk1"/>
              </a:buClr>
              <a:buSzPts val="1000"/>
              <a:buNone/>
              <a:defRPr sz="1000">
                <a:solidFill>
                  <a:schemeClr val="dk1"/>
                </a:solidFill>
              </a:defRPr>
            </a:lvl2pPr>
            <a:lvl3pPr lvl="2" rtl="0">
              <a:spcBef>
                <a:spcPts val="0"/>
              </a:spcBef>
              <a:spcAft>
                <a:spcPts val="0"/>
              </a:spcAft>
              <a:buClr>
                <a:schemeClr val="dk1"/>
              </a:buClr>
              <a:buSzPts val="1000"/>
              <a:buNone/>
              <a:defRPr sz="1000">
                <a:solidFill>
                  <a:schemeClr val="dk1"/>
                </a:solidFill>
              </a:defRPr>
            </a:lvl3pPr>
            <a:lvl4pPr lvl="3" rtl="0">
              <a:spcBef>
                <a:spcPts val="0"/>
              </a:spcBef>
              <a:spcAft>
                <a:spcPts val="0"/>
              </a:spcAft>
              <a:buClr>
                <a:schemeClr val="dk1"/>
              </a:buClr>
              <a:buSzPts val="1000"/>
              <a:buNone/>
              <a:defRPr sz="1000">
                <a:solidFill>
                  <a:schemeClr val="dk1"/>
                </a:solidFill>
              </a:defRPr>
            </a:lvl4pPr>
            <a:lvl5pPr lvl="4" rtl="0">
              <a:spcBef>
                <a:spcPts val="0"/>
              </a:spcBef>
              <a:spcAft>
                <a:spcPts val="0"/>
              </a:spcAft>
              <a:buClr>
                <a:schemeClr val="dk1"/>
              </a:buClr>
              <a:buSzPts val="1000"/>
              <a:buNone/>
              <a:defRPr sz="1000">
                <a:solidFill>
                  <a:schemeClr val="dk1"/>
                </a:solidFill>
              </a:defRPr>
            </a:lvl5pPr>
            <a:lvl6pPr lvl="5" rtl="0">
              <a:spcBef>
                <a:spcPts val="0"/>
              </a:spcBef>
              <a:spcAft>
                <a:spcPts val="0"/>
              </a:spcAft>
              <a:buClr>
                <a:schemeClr val="dk1"/>
              </a:buClr>
              <a:buSzPts val="1000"/>
              <a:buNone/>
              <a:defRPr sz="1000">
                <a:solidFill>
                  <a:schemeClr val="dk1"/>
                </a:solidFill>
              </a:defRPr>
            </a:lvl6pPr>
            <a:lvl7pPr lvl="6" rtl="0">
              <a:spcBef>
                <a:spcPts val="0"/>
              </a:spcBef>
              <a:spcAft>
                <a:spcPts val="0"/>
              </a:spcAft>
              <a:buClr>
                <a:schemeClr val="dk1"/>
              </a:buClr>
              <a:buSzPts val="1000"/>
              <a:buNone/>
              <a:defRPr sz="1000">
                <a:solidFill>
                  <a:schemeClr val="dk1"/>
                </a:solidFill>
              </a:defRPr>
            </a:lvl7pPr>
            <a:lvl8pPr lvl="7" rtl="0">
              <a:spcBef>
                <a:spcPts val="0"/>
              </a:spcBef>
              <a:spcAft>
                <a:spcPts val="0"/>
              </a:spcAft>
              <a:buClr>
                <a:schemeClr val="dk1"/>
              </a:buClr>
              <a:buSzPts val="1000"/>
              <a:buNone/>
              <a:defRPr sz="1000">
                <a:solidFill>
                  <a:schemeClr val="dk1"/>
                </a:solidFill>
              </a:defRPr>
            </a:lvl8pPr>
            <a:lvl9pPr lvl="8" rtl="0">
              <a:spcBef>
                <a:spcPts val="0"/>
              </a:spcBef>
              <a:spcAft>
                <a:spcPts val="0"/>
              </a:spcAft>
              <a:buClr>
                <a:schemeClr val="dk1"/>
              </a:buClr>
              <a:buSzPts val="1000"/>
              <a:buNone/>
              <a:defRPr sz="1000">
                <a:solidFill>
                  <a:schemeClr val="dk1"/>
                </a:solidFill>
              </a:defRPr>
            </a:lvl9pPr>
          </a:lstStyle>
          <a:p/>
        </p:txBody>
      </p:sp>
      <p:sp>
        <p:nvSpPr>
          <p:cNvPr id="215" name="Google Shape;215;p22"/>
          <p:cNvSpPr txBox="1"/>
          <p:nvPr>
            <p:ph idx="3" type="subTitle"/>
          </p:nvPr>
        </p:nvSpPr>
        <p:spPr>
          <a:xfrm>
            <a:off x="304800" y="1447675"/>
            <a:ext cx="17678700" cy="381000"/>
          </a:xfrm>
          <a:prstGeom prst="rect">
            <a:avLst/>
          </a:prstGeom>
          <a:noFill/>
          <a:ln>
            <a:noFill/>
          </a:ln>
        </p:spPr>
        <p:txBody>
          <a:bodyPr anchorCtr="0" anchor="t" bIns="0" lIns="0" spcFirstLastPara="1" rIns="0" wrap="square" tIns="0">
            <a:noAutofit/>
          </a:bodyPr>
          <a:lstStyle>
            <a:lvl1pPr lvl="0" rtl="0">
              <a:spcBef>
                <a:spcPts val="0"/>
              </a:spcBef>
              <a:spcAft>
                <a:spcPts val="0"/>
              </a:spcAft>
              <a:buClr>
                <a:schemeClr val="dk1"/>
              </a:buClr>
              <a:buSzPts val="2000"/>
              <a:buNone/>
              <a:defRPr sz="2000">
                <a:solidFill>
                  <a:schemeClr val="dk1"/>
                </a:solidFill>
              </a:defRPr>
            </a:lvl1pPr>
            <a:lvl2pPr lvl="1" rtl="0">
              <a:spcBef>
                <a:spcPts val="0"/>
              </a:spcBef>
              <a:spcAft>
                <a:spcPts val="0"/>
              </a:spcAft>
              <a:buClr>
                <a:srgbClr val="666666"/>
              </a:buClr>
              <a:buSzPts val="1400"/>
              <a:buNone/>
              <a:defRPr>
                <a:solidFill>
                  <a:srgbClr val="666666"/>
                </a:solidFill>
              </a:defRPr>
            </a:lvl2pPr>
            <a:lvl3pPr lvl="2" rtl="0">
              <a:spcBef>
                <a:spcPts val="0"/>
              </a:spcBef>
              <a:spcAft>
                <a:spcPts val="0"/>
              </a:spcAft>
              <a:buClr>
                <a:srgbClr val="666666"/>
              </a:buClr>
              <a:buSzPts val="1400"/>
              <a:buNone/>
              <a:defRPr>
                <a:solidFill>
                  <a:srgbClr val="666666"/>
                </a:solidFill>
              </a:defRPr>
            </a:lvl3pPr>
            <a:lvl4pPr lvl="3" rtl="0">
              <a:spcBef>
                <a:spcPts val="0"/>
              </a:spcBef>
              <a:spcAft>
                <a:spcPts val="0"/>
              </a:spcAft>
              <a:buClr>
                <a:srgbClr val="666666"/>
              </a:buClr>
              <a:buSzPts val="1400"/>
              <a:buNone/>
              <a:defRPr>
                <a:solidFill>
                  <a:srgbClr val="666666"/>
                </a:solidFill>
              </a:defRPr>
            </a:lvl4pPr>
            <a:lvl5pPr lvl="4" rtl="0">
              <a:spcBef>
                <a:spcPts val="0"/>
              </a:spcBef>
              <a:spcAft>
                <a:spcPts val="0"/>
              </a:spcAft>
              <a:buClr>
                <a:srgbClr val="666666"/>
              </a:buClr>
              <a:buSzPts val="1400"/>
              <a:buNone/>
              <a:defRPr>
                <a:solidFill>
                  <a:srgbClr val="666666"/>
                </a:solidFill>
              </a:defRPr>
            </a:lvl5pPr>
            <a:lvl6pPr lvl="5" rtl="0">
              <a:spcBef>
                <a:spcPts val="0"/>
              </a:spcBef>
              <a:spcAft>
                <a:spcPts val="0"/>
              </a:spcAft>
              <a:buClr>
                <a:srgbClr val="666666"/>
              </a:buClr>
              <a:buSzPts val="1400"/>
              <a:buNone/>
              <a:defRPr>
                <a:solidFill>
                  <a:srgbClr val="666666"/>
                </a:solidFill>
              </a:defRPr>
            </a:lvl6pPr>
            <a:lvl7pPr lvl="6" rtl="0">
              <a:spcBef>
                <a:spcPts val="0"/>
              </a:spcBef>
              <a:spcAft>
                <a:spcPts val="0"/>
              </a:spcAft>
              <a:buClr>
                <a:srgbClr val="666666"/>
              </a:buClr>
              <a:buSzPts val="1400"/>
              <a:buNone/>
              <a:defRPr>
                <a:solidFill>
                  <a:srgbClr val="666666"/>
                </a:solidFill>
              </a:defRPr>
            </a:lvl7pPr>
            <a:lvl8pPr lvl="7" rtl="0">
              <a:spcBef>
                <a:spcPts val="0"/>
              </a:spcBef>
              <a:spcAft>
                <a:spcPts val="0"/>
              </a:spcAft>
              <a:buClr>
                <a:srgbClr val="666666"/>
              </a:buClr>
              <a:buSzPts val="1400"/>
              <a:buNone/>
              <a:defRPr>
                <a:solidFill>
                  <a:srgbClr val="666666"/>
                </a:solidFill>
              </a:defRPr>
            </a:lvl8pPr>
            <a:lvl9pPr lvl="8" rtl="0">
              <a:spcBef>
                <a:spcPts val="0"/>
              </a:spcBef>
              <a:spcAft>
                <a:spcPts val="0"/>
              </a:spcAft>
              <a:buClr>
                <a:srgbClr val="666666"/>
              </a:buClr>
              <a:buSzPts val="1400"/>
              <a:buNone/>
              <a:defRPr>
                <a:solidFill>
                  <a:srgbClr val="666666"/>
                </a:solidFill>
              </a:defRPr>
            </a:lvl9pPr>
          </a:lstStyle>
          <a:p/>
        </p:txBody>
      </p:sp>
      <p:sp>
        <p:nvSpPr>
          <p:cNvPr id="216" name="Google Shape;216;p22"/>
          <p:cNvSpPr/>
          <p:nvPr>
            <p:ph idx="4" type="pic"/>
          </p:nvPr>
        </p:nvSpPr>
        <p:spPr>
          <a:xfrm>
            <a:off x="304500" y="1828800"/>
            <a:ext cx="11684400" cy="7665600"/>
          </a:xfrm>
          <a:prstGeom prst="rect">
            <a:avLst/>
          </a:prstGeom>
          <a:noFill/>
          <a:ln>
            <a:noFill/>
          </a:ln>
        </p:spPr>
      </p:sp>
      <p:sp>
        <p:nvSpPr>
          <p:cNvPr id="217" name="Google Shape;217;p22"/>
          <p:cNvSpPr txBox="1"/>
          <p:nvPr>
            <p:ph idx="5" type="subTitle"/>
          </p:nvPr>
        </p:nvSpPr>
        <p:spPr>
          <a:xfrm>
            <a:off x="12293310" y="7428975"/>
            <a:ext cx="2692800" cy="259800"/>
          </a:xfrm>
          <a:prstGeom prst="rect">
            <a:avLst/>
          </a:prstGeom>
          <a:noFill/>
          <a:ln>
            <a:noFill/>
          </a:ln>
        </p:spPr>
        <p:txBody>
          <a:bodyPr anchorCtr="0" anchor="t" bIns="0" lIns="0" spcFirstLastPara="1" rIns="0" wrap="square" tIns="0">
            <a:spAutoFit/>
          </a:bodyPr>
          <a:lstStyle>
            <a:lvl1pPr lvl="0" rtl="0">
              <a:spcBef>
                <a:spcPts val="0"/>
              </a:spcBef>
              <a:spcAft>
                <a:spcPts val="0"/>
              </a:spcAft>
              <a:buClr>
                <a:schemeClr val="dk1"/>
              </a:buClr>
              <a:buSzPts val="1000"/>
              <a:buNone/>
              <a:defRPr sz="1000">
                <a:solidFill>
                  <a:schemeClr val="dk1"/>
                </a:solidFill>
              </a:defRPr>
            </a:lvl1pPr>
            <a:lvl2pPr lvl="1" rtl="0">
              <a:spcBef>
                <a:spcPts val="0"/>
              </a:spcBef>
              <a:spcAft>
                <a:spcPts val="0"/>
              </a:spcAft>
              <a:buClr>
                <a:schemeClr val="dk1"/>
              </a:buClr>
              <a:buSzPts val="1000"/>
              <a:buNone/>
              <a:defRPr sz="1000">
                <a:solidFill>
                  <a:schemeClr val="dk1"/>
                </a:solidFill>
              </a:defRPr>
            </a:lvl2pPr>
            <a:lvl3pPr lvl="2" rtl="0">
              <a:spcBef>
                <a:spcPts val="0"/>
              </a:spcBef>
              <a:spcAft>
                <a:spcPts val="0"/>
              </a:spcAft>
              <a:buClr>
                <a:schemeClr val="dk1"/>
              </a:buClr>
              <a:buSzPts val="1000"/>
              <a:buNone/>
              <a:defRPr sz="1000">
                <a:solidFill>
                  <a:schemeClr val="dk1"/>
                </a:solidFill>
              </a:defRPr>
            </a:lvl3pPr>
            <a:lvl4pPr lvl="3" rtl="0">
              <a:spcBef>
                <a:spcPts val="0"/>
              </a:spcBef>
              <a:spcAft>
                <a:spcPts val="0"/>
              </a:spcAft>
              <a:buClr>
                <a:schemeClr val="dk1"/>
              </a:buClr>
              <a:buSzPts val="1000"/>
              <a:buNone/>
              <a:defRPr sz="1000">
                <a:solidFill>
                  <a:schemeClr val="dk1"/>
                </a:solidFill>
              </a:defRPr>
            </a:lvl4pPr>
            <a:lvl5pPr lvl="4" rtl="0">
              <a:spcBef>
                <a:spcPts val="0"/>
              </a:spcBef>
              <a:spcAft>
                <a:spcPts val="0"/>
              </a:spcAft>
              <a:buClr>
                <a:schemeClr val="dk1"/>
              </a:buClr>
              <a:buSzPts val="1000"/>
              <a:buNone/>
              <a:defRPr sz="1000">
                <a:solidFill>
                  <a:schemeClr val="dk1"/>
                </a:solidFill>
              </a:defRPr>
            </a:lvl5pPr>
            <a:lvl6pPr lvl="5" rtl="0">
              <a:spcBef>
                <a:spcPts val="0"/>
              </a:spcBef>
              <a:spcAft>
                <a:spcPts val="0"/>
              </a:spcAft>
              <a:buClr>
                <a:schemeClr val="dk1"/>
              </a:buClr>
              <a:buSzPts val="1000"/>
              <a:buNone/>
              <a:defRPr sz="1000">
                <a:solidFill>
                  <a:schemeClr val="dk1"/>
                </a:solidFill>
              </a:defRPr>
            </a:lvl6pPr>
            <a:lvl7pPr lvl="6" rtl="0">
              <a:spcBef>
                <a:spcPts val="0"/>
              </a:spcBef>
              <a:spcAft>
                <a:spcPts val="0"/>
              </a:spcAft>
              <a:buClr>
                <a:schemeClr val="dk1"/>
              </a:buClr>
              <a:buSzPts val="1000"/>
              <a:buNone/>
              <a:defRPr sz="1000">
                <a:solidFill>
                  <a:schemeClr val="dk1"/>
                </a:solidFill>
              </a:defRPr>
            </a:lvl7pPr>
            <a:lvl8pPr lvl="7" rtl="0">
              <a:spcBef>
                <a:spcPts val="0"/>
              </a:spcBef>
              <a:spcAft>
                <a:spcPts val="0"/>
              </a:spcAft>
              <a:buClr>
                <a:schemeClr val="dk1"/>
              </a:buClr>
              <a:buSzPts val="1000"/>
              <a:buNone/>
              <a:defRPr sz="1000">
                <a:solidFill>
                  <a:schemeClr val="dk1"/>
                </a:solidFill>
              </a:defRPr>
            </a:lvl8pPr>
            <a:lvl9pPr lvl="8" rtl="0">
              <a:spcBef>
                <a:spcPts val="0"/>
              </a:spcBef>
              <a:spcAft>
                <a:spcPts val="0"/>
              </a:spcAft>
              <a:buClr>
                <a:schemeClr val="dk1"/>
              </a:buClr>
              <a:buSzPts val="1000"/>
              <a:buNone/>
              <a:defRPr sz="1000">
                <a:solidFill>
                  <a:schemeClr val="dk1"/>
                </a:solidFill>
              </a:defRPr>
            </a:lvl9pPr>
          </a:lstStyle>
          <a:p/>
        </p:txBody>
      </p:sp>
      <p:sp>
        <p:nvSpPr>
          <p:cNvPr id="218" name="Google Shape;218;p22"/>
          <p:cNvSpPr/>
          <p:nvPr>
            <p:ph idx="6" type="pic"/>
          </p:nvPr>
        </p:nvSpPr>
        <p:spPr>
          <a:xfrm>
            <a:off x="12293310" y="5798175"/>
            <a:ext cx="2692800" cy="1554600"/>
          </a:xfrm>
          <a:prstGeom prst="rect">
            <a:avLst/>
          </a:prstGeom>
          <a:noFill/>
          <a:ln>
            <a:noFill/>
          </a:ln>
        </p:spPr>
      </p:sp>
      <p:sp>
        <p:nvSpPr>
          <p:cNvPr id="219" name="Google Shape;219;p22"/>
          <p:cNvSpPr txBox="1"/>
          <p:nvPr>
            <p:ph idx="7" type="subTitle"/>
          </p:nvPr>
        </p:nvSpPr>
        <p:spPr>
          <a:xfrm>
            <a:off x="304500" y="9570550"/>
            <a:ext cx="5034000" cy="259800"/>
          </a:xfrm>
          <a:prstGeom prst="rect">
            <a:avLst/>
          </a:prstGeom>
          <a:noFill/>
          <a:ln>
            <a:noFill/>
          </a:ln>
        </p:spPr>
        <p:txBody>
          <a:bodyPr anchorCtr="0" anchor="t" bIns="0" lIns="0" spcFirstLastPara="1" rIns="0" wrap="square" tIns="0">
            <a:spAutoFit/>
          </a:bodyPr>
          <a:lstStyle>
            <a:lvl1pPr lvl="0" rtl="0">
              <a:spcBef>
                <a:spcPts val="0"/>
              </a:spcBef>
              <a:spcAft>
                <a:spcPts val="0"/>
              </a:spcAft>
              <a:buClr>
                <a:schemeClr val="dk1"/>
              </a:buClr>
              <a:buSzPts val="1000"/>
              <a:buNone/>
              <a:defRPr sz="1000">
                <a:solidFill>
                  <a:schemeClr val="dk1"/>
                </a:solidFill>
              </a:defRPr>
            </a:lvl1pPr>
            <a:lvl2pPr lvl="1" rtl="0">
              <a:spcBef>
                <a:spcPts val="0"/>
              </a:spcBef>
              <a:spcAft>
                <a:spcPts val="0"/>
              </a:spcAft>
              <a:buClr>
                <a:schemeClr val="dk1"/>
              </a:buClr>
              <a:buSzPts val="1000"/>
              <a:buNone/>
              <a:defRPr sz="1000">
                <a:solidFill>
                  <a:schemeClr val="dk1"/>
                </a:solidFill>
              </a:defRPr>
            </a:lvl2pPr>
            <a:lvl3pPr lvl="2" rtl="0">
              <a:spcBef>
                <a:spcPts val="0"/>
              </a:spcBef>
              <a:spcAft>
                <a:spcPts val="0"/>
              </a:spcAft>
              <a:buClr>
                <a:schemeClr val="dk1"/>
              </a:buClr>
              <a:buSzPts val="1000"/>
              <a:buNone/>
              <a:defRPr sz="1000">
                <a:solidFill>
                  <a:schemeClr val="dk1"/>
                </a:solidFill>
              </a:defRPr>
            </a:lvl3pPr>
            <a:lvl4pPr lvl="3" rtl="0">
              <a:spcBef>
                <a:spcPts val="0"/>
              </a:spcBef>
              <a:spcAft>
                <a:spcPts val="0"/>
              </a:spcAft>
              <a:buClr>
                <a:schemeClr val="dk1"/>
              </a:buClr>
              <a:buSzPts val="1000"/>
              <a:buNone/>
              <a:defRPr sz="1000">
                <a:solidFill>
                  <a:schemeClr val="dk1"/>
                </a:solidFill>
              </a:defRPr>
            </a:lvl4pPr>
            <a:lvl5pPr lvl="4" rtl="0">
              <a:spcBef>
                <a:spcPts val="0"/>
              </a:spcBef>
              <a:spcAft>
                <a:spcPts val="0"/>
              </a:spcAft>
              <a:buClr>
                <a:schemeClr val="dk1"/>
              </a:buClr>
              <a:buSzPts val="1000"/>
              <a:buNone/>
              <a:defRPr sz="1000">
                <a:solidFill>
                  <a:schemeClr val="dk1"/>
                </a:solidFill>
              </a:defRPr>
            </a:lvl5pPr>
            <a:lvl6pPr lvl="5" rtl="0">
              <a:spcBef>
                <a:spcPts val="0"/>
              </a:spcBef>
              <a:spcAft>
                <a:spcPts val="0"/>
              </a:spcAft>
              <a:buClr>
                <a:schemeClr val="dk1"/>
              </a:buClr>
              <a:buSzPts val="1000"/>
              <a:buNone/>
              <a:defRPr sz="1000">
                <a:solidFill>
                  <a:schemeClr val="dk1"/>
                </a:solidFill>
              </a:defRPr>
            </a:lvl6pPr>
            <a:lvl7pPr lvl="6" rtl="0">
              <a:spcBef>
                <a:spcPts val="0"/>
              </a:spcBef>
              <a:spcAft>
                <a:spcPts val="0"/>
              </a:spcAft>
              <a:buClr>
                <a:schemeClr val="dk1"/>
              </a:buClr>
              <a:buSzPts val="1000"/>
              <a:buNone/>
              <a:defRPr sz="1000">
                <a:solidFill>
                  <a:schemeClr val="dk1"/>
                </a:solidFill>
              </a:defRPr>
            </a:lvl7pPr>
            <a:lvl8pPr lvl="7" rtl="0">
              <a:spcBef>
                <a:spcPts val="0"/>
              </a:spcBef>
              <a:spcAft>
                <a:spcPts val="0"/>
              </a:spcAft>
              <a:buClr>
                <a:schemeClr val="dk1"/>
              </a:buClr>
              <a:buSzPts val="1000"/>
              <a:buNone/>
              <a:defRPr sz="1000">
                <a:solidFill>
                  <a:schemeClr val="dk1"/>
                </a:solidFill>
              </a:defRPr>
            </a:lvl8pPr>
            <a:lvl9pPr lvl="8" rtl="0">
              <a:spcBef>
                <a:spcPts val="0"/>
              </a:spcBef>
              <a:spcAft>
                <a:spcPts val="0"/>
              </a:spcAft>
              <a:buClr>
                <a:schemeClr val="dk1"/>
              </a:buClr>
              <a:buSzPts val="1000"/>
              <a:buNone/>
              <a:defRPr sz="1000">
                <a:solidFill>
                  <a:schemeClr val="dk1"/>
                </a:solidFill>
              </a:defRPr>
            </a:lvl9pPr>
          </a:lstStyle>
          <a:p/>
        </p:txBody>
      </p:sp>
      <p:sp>
        <p:nvSpPr>
          <p:cNvPr id="220" name="Google Shape;220;p22"/>
          <p:cNvSpPr txBox="1"/>
          <p:nvPr>
            <p:ph idx="8" type="subTitle"/>
          </p:nvPr>
        </p:nvSpPr>
        <p:spPr>
          <a:xfrm>
            <a:off x="12293310" y="9570550"/>
            <a:ext cx="2692800" cy="259800"/>
          </a:xfrm>
          <a:prstGeom prst="rect">
            <a:avLst/>
          </a:prstGeom>
          <a:noFill/>
          <a:ln>
            <a:noFill/>
          </a:ln>
        </p:spPr>
        <p:txBody>
          <a:bodyPr anchorCtr="0" anchor="t" bIns="0" lIns="0" spcFirstLastPara="1" rIns="0" wrap="square" tIns="0">
            <a:spAutoFit/>
          </a:bodyPr>
          <a:lstStyle>
            <a:lvl1pPr lvl="0" rtl="0">
              <a:spcBef>
                <a:spcPts val="0"/>
              </a:spcBef>
              <a:spcAft>
                <a:spcPts val="0"/>
              </a:spcAft>
              <a:buClr>
                <a:schemeClr val="dk1"/>
              </a:buClr>
              <a:buSzPts val="1000"/>
              <a:buNone/>
              <a:defRPr sz="1000">
                <a:solidFill>
                  <a:schemeClr val="dk1"/>
                </a:solidFill>
              </a:defRPr>
            </a:lvl1pPr>
            <a:lvl2pPr lvl="1" rtl="0">
              <a:spcBef>
                <a:spcPts val="0"/>
              </a:spcBef>
              <a:spcAft>
                <a:spcPts val="0"/>
              </a:spcAft>
              <a:buClr>
                <a:schemeClr val="dk1"/>
              </a:buClr>
              <a:buSzPts val="1000"/>
              <a:buNone/>
              <a:defRPr sz="1000">
                <a:solidFill>
                  <a:schemeClr val="dk1"/>
                </a:solidFill>
              </a:defRPr>
            </a:lvl2pPr>
            <a:lvl3pPr lvl="2" rtl="0">
              <a:spcBef>
                <a:spcPts val="0"/>
              </a:spcBef>
              <a:spcAft>
                <a:spcPts val="0"/>
              </a:spcAft>
              <a:buClr>
                <a:schemeClr val="dk1"/>
              </a:buClr>
              <a:buSzPts val="1000"/>
              <a:buNone/>
              <a:defRPr sz="1000">
                <a:solidFill>
                  <a:schemeClr val="dk1"/>
                </a:solidFill>
              </a:defRPr>
            </a:lvl3pPr>
            <a:lvl4pPr lvl="3" rtl="0">
              <a:spcBef>
                <a:spcPts val="0"/>
              </a:spcBef>
              <a:spcAft>
                <a:spcPts val="0"/>
              </a:spcAft>
              <a:buClr>
                <a:schemeClr val="dk1"/>
              </a:buClr>
              <a:buSzPts val="1000"/>
              <a:buNone/>
              <a:defRPr sz="1000">
                <a:solidFill>
                  <a:schemeClr val="dk1"/>
                </a:solidFill>
              </a:defRPr>
            </a:lvl4pPr>
            <a:lvl5pPr lvl="4" rtl="0">
              <a:spcBef>
                <a:spcPts val="0"/>
              </a:spcBef>
              <a:spcAft>
                <a:spcPts val="0"/>
              </a:spcAft>
              <a:buClr>
                <a:schemeClr val="dk1"/>
              </a:buClr>
              <a:buSzPts val="1000"/>
              <a:buNone/>
              <a:defRPr sz="1000">
                <a:solidFill>
                  <a:schemeClr val="dk1"/>
                </a:solidFill>
              </a:defRPr>
            </a:lvl5pPr>
            <a:lvl6pPr lvl="5" rtl="0">
              <a:spcBef>
                <a:spcPts val="0"/>
              </a:spcBef>
              <a:spcAft>
                <a:spcPts val="0"/>
              </a:spcAft>
              <a:buClr>
                <a:schemeClr val="dk1"/>
              </a:buClr>
              <a:buSzPts val="1000"/>
              <a:buNone/>
              <a:defRPr sz="1000">
                <a:solidFill>
                  <a:schemeClr val="dk1"/>
                </a:solidFill>
              </a:defRPr>
            </a:lvl6pPr>
            <a:lvl7pPr lvl="6" rtl="0">
              <a:spcBef>
                <a:spcPts val="0"/>
              </a:spcBef>
              <a:spcAft>
                <a:spcPts val="0"/>
              </a:spcAft>
              <a:buClr>
                <a:schemeClr val="dk1"/>
              </a:buClr>
              <a:buSzPts val="1000"/>
              <a:buNone/>
              <a:defRPr sz="1000">
                <a:solidFill>
                  <a:schemeClr val="dk1"/>
                </a:solidFill>
              </a:defRPr>
            </a:lvl7pPr>
            <a:lvl8pPr lvl="7" rtl="0">
              <a:spcBef>
                <a:spcPts val="0"/>
              </a:spcBef>
              <a:spcAft>
                <a:spcPts val="0"/>
              </a:spcAft>
              <a:buClr>
                <a:schemeClr val="dk1"/>
              </a:buClr>
              <a:buSzPts val="1000"/>
              <a:buNone/>
              <a:defRPr sz="1000">
                <a:solidFill>
                  <a:schemeClr val="dk1"/>
                </a:solidFill>
              </a:defRPr>
            </a:lvl8pPr>
            <a:lvl9pPr lvl="8" rtl="0">
              <a:spcBef>
                <a:spcPts val="0"/>
              </a:spcBef>
              <a:spcAft>
                <a:spcPts val="0"/>
              </a:spcAft>
              <a:buClr>
                <a:schemeClr val="dk1"/>
              </a:buClr>
              <a:buSzPts val="1000"/>
              <a:buNone/>
              <a:defRPr sz="1000">
                <a:solidFill>
                  <a:schemeClr val="dk1"/>
                </a:solidFill>
              </a:defRPr>
            </a:lvl9pPr>
          </a:lstStyle>
          <a:p/>
        </p:txBody>
      </p:sp>
      <p:sp>
        <p:nvSpPr>
          <p:cNvPr id="221" name="Google Shape;221;p22"/>
          <p:cNvSpPr/>
          <p:nvPr>
            <p:ph idx="9" type="pic"/>
          </p:nvPr>
        </p:nvSpPr>
        <p:spPr>
          <a:xfrm>
            <a:off x="12293300" y="7939750"/>
            <a:ext cx="2692800" cy="1554600"/>
          </a:xfrm>
          <a:prstGeom prst="rect">
            <a:avLst/>
          </a:prstGeom>
          <a:noFill/>
          <a:ln>
            <a:noFill/>
          </a:ln>
        </p:spPr>
      </p:sp>
      <p:sp>
        <p:nvSpPr>
          <p:cNvPr id="222" name="Google Shape;222;p22"/>
          <p:cNvSpPr txBox="1"/>
          <p:nvPr>
            <p:ph idx="13" type="subTitle"/>
          </p:nvPr>
        </p:nvSpPr>
        <p:spPr>
          <a:xfrm>
            <a:off x="15290460" y="7428975"/>
            <a:ext cx="2692800" cy="259800"/>
          </a:xfrm>
          <a:prstGeom prst="rect">
            <a:avLst/>
          </a:prstGeom>
          <a:noFill/>
          <a:ln>
            <a:noFill/>
          </a:ln>
        </p:spPr>
        <p:txBody>
          <a:bodyPr anchorCtr="0" anchor="t" bIns="0" lIns="0" spcFirstLastPara="1" rIns="0" wrap="square" tIns="0">
            <a:spAutoFit/>
          </a:bodyPr>
          <a:lstStyle>
            <a:lvl1pPr lvl="0" rtl="0">
              <a:spcBef>
                <a:spcPts val="0"/>
              </a:spcBef>
              <a:spcAft>
                <a:spcPts val="0"/>
              </a:spcAft>
              <a:buClr>
                <a:schemeClr val="dk1"/>
              </a:buClr>
              <a:buSzPts val="1000"/>
              <a:buNone/>
              <a:defRPr sz="1000">
                <a:solidFill>
                  <a:schemeClr val="dk1"/>
                </a:solidFill>
              </a:defRPr>
            </a:lvl1pPr>
            <a:lvl2pPr lvl="1" rtl="0">
              <a:spcBef>
                <a:spcPts val="0"/>
              </a:spcBef>
              <a:spcAft>
                <a:spcPts val="0"/>
              </a:spcAft>
              <a:buClr>
                <a:schemeClr val="dk1"/>
              </a:buClr>
              <a:buSzPts val="1000"/>
              <a:buNone/>
              <a:defRPr sz="1000">
                <a:solidFill>
                  <a:schemeClr val="dk1"/>
                </a:solidFill>
              </a:defRPr>
            </a:lvl2pPr>
            <a:lvl3pPr lvl="2" rtl="0">
              <a:spcBef>
                <a:spcPts val="0"/>
              </a:spcBef>
              <a:spcAft>
                <a:spcPts val="0"/>
              </a:spcAft>
              <a:buClr>
                <a:schemeClr val="dk1"/>
              </a:buClr>
              <a:buSzPts val="1000"/>
              <a:buNone/>
              <a:defRPr sz="1000">
                <a:solidFill>
                  <a:schemeClr val="dk1"/>
                </a:solidFill>
              </a:defRPr>
            </a:lvl3pPr>
            <a:lvl4pPr lvl="3" rtl="0">
              <a:spcBef>
                <a:spcPts val="0"/>
              </a:spcBef>
              <a:spcAft>
                <a:spcPts val="0"/>
              </a:spcAft>
              <a:buClr>
                <a:schemeClr val="dk1"/>
              </a:buClr>
              <a:buSzPts val="1000"/>
              <a:buNone/>
              <a:defRPr sz="1000">
                <a:solidFill>
                  <a:schemeClr val="dk1"/>
                </a:solidFill>
              </a:defRPr>
            </a:lvl4pPr>
            <a:lvl5pPr lvl="4" rtl="0">
              <a:spcBef>
                <a:spcPts val="0"/>
              </a:spcBef>
              <a:spcAft>
                <a:spcPts val="0"/>
              </a:spcAft>
              <a:buClr>
                <a:schemeClr val="dk1"/>
              </a:buClr>
              <a:buSzPts val="1000"/>
              <a:buNone/>
              <a:defRPr sz="1000">
                <a:solidFill>
                  <a:schemeClr val="dk1"/>
                </a:solidFill>
              </a:defRPr>
            </a:lvl5pPr>
            <a:lvl6pPr lvl="5" rtl="0">
              <a:spcBef>
                <a:spcPts val="0"/>
              </a:spcBef>
              <a:spcAft>
                <a:spcPts val="0"/>
              </a:spcAft>
              <a:buClr>
                <a:schemeClr val="dk1"/>
              </a:buClr>
              <a:buSzPts val="1000"/>
              <a:buNone/>
              <a:defRPr sz="1000">
                <a:solidFill>
                  <a:schemeClr val="dk1"/>
                </a:solidFill>
              </a:defRPr>
            </a:lvl6pPr>
            <a:lvl7pPr lvl="6" rtl="0">
              <a:spcBef>
                <a:spcPts val="0"/>
              </a:spcBef>
              <a:spcAft>
                <a:spcPts val="0"/>
              </a:spcAft>
              <a:buClr>
                <a:schemeClr val="dk1"/>
              </a:buClr>
              <a:buSzPts val="1000"/>
              <a:buNone/>
              <a:defRPr sz="1000">
                <a:solidFill>
                  <a:schemeClr val="dk1"/>
                </a:solidFill>
              </a:defRPr>
            </a:lvl7pPr>
            <a:lvl8pPr lvl="7" rtl="0">
              <a:spcBef>
                <a:spcPts val="0"/>
              </a:spcBef>
              <a:spcAft>
                <a:spcPts val="0"/>
              </a:spcAft>
              <a:buClr>
                <a:schemeClr val="dk1"/>
              </a:buClr>
              <a:buSzPts val="1000"/>
              <a:buNone/>
              <a:defRPr sz="1000">
                <a:solidFill>
                  <a:schemeClr val="dk1"/>
                </a:solidFill>
              </a:defRPr>
            </a:lvl8pPr>
            <a:lvl9pPr lvl="8" rtl="0">
              <a:spcBef>
                <a:spcPts val="0"/>
              </a:spcBef>
              <a:spcAft>
                <a:spcPts val="0"/>
              </a:spcAft>
              <a:buClr>
                <a:schemeClr val="dk1"/>
              </a:buClr>
              <a:buSzPts val="1000"/>
              <a:buNone/>
              <a:defRPr sz="1000">
                <a:solidFill>
                  <a:schemeClr val="dk1"/>
                </a:solidFill>
              </a:defRPr>
            </a:lvl9pPr>
          </a:lstStyle>
          <a:p/>
        </p:txBody>
      </p:sp>
      <p:sp>
        <p:nvSpPr>
          <p:cNvPr id="223" name="Google Shape;223;p22"/>
          <p:cNvSpPr/>
          <p:nvPr>
            <p:ph idx="14" type="pic"/>
          </p:nvPr>
        </p:nvSpPr>
        <p:spPr>
          <a:xfrm>
            <a:off x="15290460" y="5798175"/>
            <a:ext cx="2692800" cy="1554600"/>
          </a:xfrm>
          <a:prstGeom prst="rect">
            <a:avLst/>
          </a:prstGeom>
          <a:noFill/>
          <a:ln>
            <a:noFill/>
          </a:ln>
        </p:spPr>
      </p:sp>
      <p:sp>
        <p:nvSpPr>
          <p:cNvPr id="224" name="Google Shape;224;p22"/>
          <p:cNvSpPr txBox="1"/>
          <p:nvPr>
            <p:ph idx="15" type="subTitle"/>
          </p:nvPr>
        </p:nvSpPr>
        <p:spPr>
          <a:xfrm>
            <a:off x="15290460" y="9570550"/>
            <a:ext cx="2692800" cy="259800"/>
          </a:xfrm>
          <a:prstGeom prst="rect">
            <a:avLst/>
          </a:prstGeom>
          <a:noFill/>
          <a:ln>
            <a:noFill/>
          </a:ln>
        </p:spPr>
        <p:txBody>
          <a:bodyPr anchorCtr="0" anchor="t" bIns="0" lIns="0" spcFirstLastPara="1" rIns="0" wrap="square" tIns="0">
            <a:spAutoFit/>
          </a:bodyPr>
          <a:lstStyle>
            <a:lvl1pPr lvl="0" rtl="0">
              <a:spcBef>
                <a:spcPts val="0"/>
              </a:spcBef>
              <a:spcAft>
                <a:spcPts val="0"/>
              </a:spcAft>
              <a:buClr>
                <a:schemeClr val="dk1"/>
              </a:buClr>
              <a:buSzPts val="1000"/>
              <a:buNone/>
              <a:defRPr sz="1000">
                <a:solidFill>
                  <a:schemeClr val="dk1"/>
                </a:solidFill>
              </a:defRPr>
            </a:lvl1pPr>
            <a:lvl2pPr lvl="1" rtl="0">
              <a:spcBef>
                <a:spcPts val="0"/>
              </a:spcBef>
              <a:spcAft>
                <a:spcPts val="0"/>
              </a:spcAft>
              <a:buClr>
                <a:schemeClr val="dk1"/>
              </a:buClr>
              <a:buSzPts val="1000"/>
              <a:buNone/>
              <a:defRPr sz="1000">
                <a:solidFill>
                  <a:schemeClr val="dk1"/>
                </a:solidFill>
              </a:defRPr>
            </a:lvl2pPr>
            <a:lvl3pPr lvl="2" rtl="0">
              <a:spcBef>
                <a:spcPts val="0"/>
              </a:spcBef>
              <a:spcAft>
                <a:spcPts val="0"/>
              </a:spcAft>
              <a:buClr>
                <a:schemeClr val="dk1"/>
              </a:buClr>
              <a:buSzPts val="1000"/>
              <a:buNone/>
              <a:defRPr sz="1000">
                <a:solidFill>
                  <a:schemeClr val="dk1"/>
                </a:solidFill>
              </a:defRPr>
            </a:lvl3pPr>
            <a:lvl4pPr lvl="3" rtl="0">
              <a:spcBef>
                <a:spcPts val="0"/>
              </a:spcBef>
              <a:spcAft>
                <a:spcPts val="0"/>
              </a:spcAft>
              <a:buClr>
                <a:schemeClr val="dk1"/>
              </a:buClr>
              <a:buSzPts val="1000"/>
              <a:buNone/>
              <a:defRPr sz="1000">
                <a:solidFill>
                  <a:schemeClr val="dk1"/>
                </a:solidFill>
              </a:defRPr>
            </a:lvl4pPr>
            <a:lvl5pPr lvl="4" rtl="0">
              <a:spcBef>
                <a:spcPts val="0"/>
              </a:spcBef>
              <a:spcAft>
                <a:spcPts val="0"/>
              </a:spcAft>
              <a:buClr>
                <a:schemeClr val="dk1"/>
              </a:buClr>
              <a:buSzPts val="1000"/>
              <a:buNone/>
              <a:defRPr sz="1000">
                <a:solidFill>
                  <a:schemeClr val="dk1"/>
                </a:solidFill>
              </a:defRPr>
            </a:lvl5pPr>
            <a:lvl6pPr lvl="5" rtl="0">
              <a:spcBef>
                <a:spcPts val="0"/>
              </a:spcBef>
              <a:spcAft>
                <a:spcPts val="0"/>
              </a:spcAft>
              <a:buClr>
                <a:schemeClr val="dk1"/>
              </a:buClr>
              <a:buSzPts val="1000"/>
              <a:buNone/>
              <a:defRPr sz="1000">
                <a:solidFill>
                  <a:schemeClr val="dk1"/>
                </a:solidFill>
              </a:defRPr>
            </a:lvl6pPr>
            <a:lvl7pPr lvl="6" rtl="0">
              <a:spcBef>
                <a:spcPts val="0"/>
              </a:spcBef>
              <a:spcAft>
                <a:spcPts val="0"/>
              </a:spcAft>
              <a:buClr>
                <a:schemeClr val="dk1"/>
              </a:buClr>
              <a:buSzPts val="1000"/>
              <a:buNone/>
              <a:defRPr sz="1000">
                <a:solidFill>
                  <a:schemeClr val="dk1"/>
                </a:solidFill>
              </a:defRPr>
            </a:lvl7pPr>
            <a:lvl8pPr lvl="7" rtl="0">
              <a:spcBef>
                <a:spcPts val="0"/>
              </a:spcBef>
              <a:spcAft>
                <a:spcPts val="0"/>
              </a:spcAft>
              <a:buClr>
                <a:schemeClr val="dk1"/>
              </a:buClr>
              <a:buSzPts val="1000"/>
              <a:buNone/>
              <a:defRPr sz="1000">
                <a:solidFill>
                  <a:schemeClr val="dk1"/>
                </a:solidFill>
              </a:defRPr>
            </a:lvl8pPr>
            <a:lvl9pPr lvl="8" rtl="0">
              <a:spcBef>
                <a:spcPts val="0"/>
              </a:spcBef>
              <a:spcAft>
                <a:spcPts val="0"/>
              </a:spcAft>
              <a:buClr>
                <a:schemeClr val="dk1"/>
              </a:buClr>
              <a:buSzPts val="1000"/>
              <a:buNone/>
              <a:defRPr sz="1000">
                <a:solidFill>
                  <a:schemeClr val="dk1"/>
                </a:solidFill>
              </a:defRPr>
            </a:lvl9pPr>
          </a:lstStyle>
          <a:p/>
        </p:txBody>
      </p:sp>
      <p:sp>
        <p:nvSpPr>
          <p:cNvPr id="225" name="Google Shape;225;p22"/>
          <p:cNvSpPr/>
          <p:nvPr>
            <p:ph idx="16" type="pic"/>
          </p:nvPr>
        </p:nvSpPr>
        <p:spPr>
          <a:xfrm>
            <a:off x="15290450" y="7939750"/>
            <a:ext cx="2692800" cy="1554600"/>
          </a:xfrm>
          <a:prstGeom prst="rect">
            <a:avLst/>
          </a:prstGeom>
          <a:noFill/>
          <a:ln>
            <a:noFill/>
          </a:ln>
        </p:spPr>
      </p:sp>
    </p:spTree>
  </p:cSld>
  <p:clrMapOvr>
    <a:masterClrMapping/>
  </p:clrMapOvr>
  <p:extLst>
    <p:ext uri="{DCECCB84-F9BA-43D5-87BE-67443E8EF086}">
      <p15:sldGuideLst>
        <p15:guide id="1" pos="3776">
          <p15:clr>
            <a:schemeClr val="lt2"/>
          </p15:clr>
        </p15:guide>
        <p15:guide id="2" pos="3968">
          <p15:clr>
            <a:schemeClr val="lt2"/>
          </p15:clr>
        </p15:guide>
        <p15:guide id="3" orient="horz" pos="912">
          <p15:clr>
            <a:schemeClr val="dk2"/>
          </p15:clr>
        </p15:guide>
        <p15:guide id="4" orient="horz" pos="1152">
          <p15:clr>
            <a:schemeClr val="accent4"/>
          </p15:clr>
        </p15:guide>
        <p15:guide id="5" pos="5664">
          <p15:clr>
            <a:schemeClr val="dk2"/>
          </p15:clr>
        </p15:guide>
        <p15:guide id="6" pos="5856">
          <p15:clr>
            <a:schemeClr val="dk2"/>
          </p15:clr>
        </p15:guide>
        <p15:guide id="7" pos="7552">
          <p15:clr>
            <a:schemeClr val="lt2"/>
          </p15:clr>
        </p15:guide>
        <p15:guide id="8" pos="7744">
          <p15:clr>
            <a:schemeClr val="lt2"/>
          </p15:clr>
        </p15:guide>
      </p15:sldGuideLst>
    </p:ext>
  </p:extLst>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6.3: Rendering with Key Plan Opt 3">
  <p:cSld name="CUSTOM_5_1">
    <p:spTree>
      <p:nvGrpSpPr>
        <p:cNvPr id="226" name="Shape 226"/>
        <p:cNvGrpSpPr/>
        <p:nvPr/>
      </p:nvGrpSpPr>
      <p:grpSpPr>
        <a:xfrm>
          <a:off x="0" y="0"/>
          <a:ext cx="0" cy="0"/>
          <a:chOff x="0" y="0"/>
          <a:chExt cx="0" cy="0"/>
        </a:xfrm>
      </p:grpSpPr>
      <p:sp>
        <p:nvSpPr>
          <p:cNvPr id="227" name="Google Shape;227;p23"/>
          <p:cNvSpPr txBox="1"/>
          <p:nvPr>
            <p:ph idx="12" type="sldNum"/>
          </p:nvPr>
        </p:nvSpPr>
        <p:spPr>
          <a:xfrm>
            <a:off x="17678699" y="9980025"/>
            <a:ext cx="304500" cy="153900"/>
          </a:xfrm>
          <a:prstGeom prst="rect">
            <a:avLst/>
          </a:prstGeom>
        </p:spPr>
        <p:txBody>
          <a:bodyPr anchorCtr="0" anchor="ctr"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228" name="Google Shape;228;p23"/>
          <p:cNvSpPr txBox="1"/>
          <p:nvPr>
            <p:ph type="title"/>
          </p:nvPr>
        </p:nvSpPr>
        <p:spPr>
          <a:xfrm>
            <a:off x="304500" y="685800"/>
            <a:ext cx="17678700" cy="762000"/>
          </a:xfrm>
          <a:prstGeom prst="rect">
            <a:avLst/>
          </a:prstGeom>
          <a:noFill/>
          <a:ln>
            <a:noFill/>
          </a:ln>
        </p:spPr>
        <p:txBody>
          <a:bodyPr anchorCtr="0" anchor="t" bIns="0" lIns="0" spcFirstLastPara="1" rIns="0" wrap="square" tIns="0">
            <a:noAutofit/>
          </a:bodyPr>
          <a:lstStyle>
            <a:lvl1pPr lvl="0" rtl="0">
              <a:spcBef>
                <a:spcPts val="0"/>
              </a:spcBef>
              <a:spcAft>
                <a:spcPts val="0"/>
              </a:spcAft>
              <a:buClr>
                <a:schemeClr val="dk1"/>
              </a:buClr>
              <a:buSzPts val="4500"/>
              <a:buNone/>
              <a:defRPr sz="4500">
                <a:solidFill>
                  <a:schemeClr val="dk1"/>
                </a:solidFill>
              </a:defRPr>
            </a:lvl1pPr>
            <a:lvl2pPr lvl="1" rtl="0">
              <a:spcBef>
                <a:spcPts val="0"/>
              </a:spcBef>
              <a:spcAft>
                <a:spcPts val="0"/>
              </a:spcAft>
              <a:buClr>
                <a:schemeClr val="dk1"/>
              </a:buClr>
              <a:buSzPts val="5600"/>
              <a:buNone/>
              <a:defRPr sz="5600">
                <a:solidFill>
                  <a:schemeClr val="dk1"/>
                </a:solidFill>
              </a:defRPr>
            </a:lvl2pPr>
            <a:lvl3pPr lvl="2" rtl="0">
              <a:spcBef>
                <a:spcPts val="0"/>
              </a:spcBef>
              <a:spcAft>
                <a:spcPts val="0"/>
              </a:spcAft>
              <a:buClr>
                <a:schemeClr val="dk1"/>
              </a:buClr>
              <a:buSzPts val="5600"/>
              <a:buNone/>
              <a:defRPr sz="5600">
                <a:solidFill>
                  <a:schemeClr val="dk1"/>
                </a:solidFill>
              </a:defRPr>
            </a:lvl3pPr>
            <a:lvl4pPr lvl="3" rtl="0">
              <a:spcBef>
                <a:spcPts val="0"/>
              </a:spcBef>
              <a:spcAft>
                <a:spcPts val="0"/>
              </a:spcAft>
              <a:buClr>
                <a:schemeClr val="dk1"/>
              </a:buClr>
              <a:buSzPts val="5600"/>
              <a:buNone/>
              <a:defRPr sz="5600">
                <a:solidFill>
                  <a:schemeClr val="dk1"/>
                </a:solidFill>
              </a:defRPr>
            </a:lvl4pPr>
            <a:lvl5pPr lvl="4" rtl="0">
              <a:spcBef>
                <a:spcPts val="0"/>
              </a:spcBef>
              <a:spcAft>
                <a:spcPts val="0"/>
              </a:spcAft>
              <a:buClr>
                <a:schemeClr val="dk1"/>
              </a:buClr>
              <a:buSzPts val="5600"/>
              <a:buNone/>
              <a:defRPr sz="5600">
                <a:solidFill>
                  <a:schemeClr val="dk1"/>
                </a:solidFill>
              </a:defRPr>
            </a:lvl5pPr>
            <a:lvl6pPr lvl="5" rtl="0">
              <a:spcBef>
                <a:spcPts val="0"/>
              </a:spcBef>
              <a:spcAft>
                <a:spcPts val="0"/>
              </a:spcAft>
              <a:buClr>
                <a:schemeClr val="dk1"/>
              </a:buClr>
              <a:buSzPts val="5600"/>
              <a:buNone/>
              <a:defRPr sz="5600">
                <a:solidFill>
                  <a:schemeClr val="dk1"/>
                </a:solidFill>
              </a:defRPr>
            </a:lvl6pPr>
            <a:lvl7pPr lvl="6" rtl="0">
              <a:spcBef>
                <a:spcPts val="0"/>
              </a:spcBef>
              <a:spcAft>
                <a:spcPts val="0"/>
              </a:spcAft>
              <a:buClr>
                <a:schemeClr val="dk1"/>
              </a:buClr>
              <a:buSzPts val="5600"/>
              <a:buNone/>
              <a:defRPr sz="5600">
                <a:solidFill>
                  <a:schemeClr val="dk1"/>
                </a:solidFill>
              </a:defRPr>
            </a:lvl7pPr>
            <a:lvl8pPr lvl="7" rtl="0">
              <a:spcBef>
                <a:spcPts val="0"/>
              </a:spcBef>
              <a:spcAft>
                <a:spcPts val="0"/>
              </a:spcAft>
              <a:buClr>
                <a:schemeClr val="dk1"/>
              </a:buClr>
              <a:buSzPts val="5600"/>
              <a:buNone/>
              <a:defRPr sz="5600">
                <a:solidFill>
                  <a:schemeClr val="dk1"/>
                </a:solidFill>
              </a:defRPr>
            </a:lvl8pPr>
            <a:lvl9pPr lvl="8" rtl="0">
              <a:spcBef>
                <a:spcPts val="0"/>
              </a:spcBef>
              <a:spcAft>
                <a:spcPts val="0"/>
              </a:spcAft>
              <a:buClr>
                <a:schemeClr val="dk1"/>
              </a:buClr>
              <a:buSzPts val="5600"/>
              <a:buNone/>
              <a:defRPr sz="5600">
                <a:solidFill>
                  <a:schemeClr val="dk1"/>
                </a:solidFill>
              </a:defRPr>
            </a:lvl9pPr>
          </a:lstStyle>
          <a:p/>
        </p:txBody>
      </p:sp>
      <p:sp>
        <p:nvSpPr>
          <p:cNvPr id="229" name="Google Shape;229;p23"/>
          <p:cNvSpPr txBox="1"/>
          <p:nvPr>
            <p:ph idx="1" type="subTitle"/>
          </p:nvPr>
        </p:nvSpPr>
        <p:spPr>
          <a:xfrm>
            <a:off x="304500" y="1447675"/>
            <a:ext cx="17678700" cy="381000"/>
          </a:xfrm>
          <a:prstGeom prst="rect">
            <a:avLst/>
          </a:prstGeom>
          <a:noFill/>
          <a:ln>
            <a:noFill/>
          </a:ln>
        </p:spPr>
        <p:txBody>
          <a:bodyPr anchorCtr="0" anchor="t" bIns="0" lIns="0" spcFirstLastPara="1" rIns="0" wrap="square" tIns="0">
            <a:noAutofit/>
          </a:bodyPr>
          <a:lstStyle>
            <a:lvl1pPr lvl="0" rtl="0">
              <a:spcBef>
                <a:spcPts val="0"/>
              </a:spcBef>
              <a:spcAft>
                <a:spcPts val="0"/>
              </a:spcAft>
              <a:buClr>
                <a:schemeClr val="dk1"/>
              </a:buClr>
              <a:buSzPts val="2000"/>
              <a:buNone/>
              <a:defRPr sz="2000">
                <a:solidFill>
                  <a:schemeClr val="dk1"/>
                </a:solidFill>
              </a:defRPr>
            </a:lvl1pPr>
            <a:lvl2pPr lvl="1" rtl="0">
              <a:spcBef>
                <a:spcPts val="0"/>
              </a:spcBef>
              <a:spcAft>
                <a:spcPts val="0"/>
              </a:spcAft>
              <a:buClr>
                <a:srgbClr val="666666"/>
              </a:buClr>
              <a:buSzPts val="1400"/>
              <a:buNone/>
              <a:defRPr>
                <a:solidFill>
                  <a:srgbClr val="666666"/>
                </a:solidFill>
              </a:defRPr>
            </a:lvl2pPr>
            <a:lvl3pPr lvl="2" rtl="0">
              <a:spcBef>
                <a:spcPts val="0"/>
              </a:spcBef>
              <a:spcAft>
                <a:spcPts val="0"/>
              </a:spcAft>
              <a:buClr>
                <a:srgbClr val="666666"/>
              </a:buClr>
              <a:buSzPts val="1400"/>
              <a:buNone/>
              <a:defRPr>
                <a:solidFill>
                  <a:srgbClr val="666666"/>
                </a:solidFill>
              </a:defRPr>
            </a:lvl3pPr>
            <a:lvl4pPr lvl="3" rtl="0">
              <a:spcBef>
                <a:spcPts val="0"/>
              </a:spcBef>
              <a:spcAft>
                <a:spcPts val="0"/>
              </a:spcAft>
              <a:buClr>
                <a:srgbClr val="666666"/>
              </a:buClr>
              <a:buSzPts val="1400"/>
              <a:buNone/>
              <a:defRPr>
                <a:solidFill>
                  <a:srgbClr val="666666"/>
                </a:solidFill>
              </a:defRPr>
            </a:lvl4pPr>
            <a:lvl5pPr lvl="4" rtl="0">
              <a:spcBef>
                <a:spcPts val="0"/>
              </a:spcBef>
              <a:spcAft>
                <a:spcPts val="0"/>
              </a:spcAft>
              <a:buClr>
                <a:srgbClr val="666666"/>
              </a:buClr>
              <a:buSzPts val="1400"/>
              <a:buNone/>
              <a:defRPr>
                <a:solidFill>
                  <a:srgbClr val="666666"/>
                </a:solidFill>
              </a:defRPr>
            </a:lvl5pPr>
            <a:lvl6pPr lvl="5" rtl="0">
              <a:spcBef>
                <a:spcPts val="0"/>
              </a:spcBef>
              <a:spcAft>
                <a:spcPts val="0"/>
              </a:spcAft>
              <a:buClr>
                <a:srgbClr val="666666"/>
              </a:buClr>
              <a:buSzPts val="1400"/>
              <a:buNone/>
              <a:defRPr>
                <a:solidFill>
                  <a:srgbClr val="666666"/>
                </a:solidFill>
              </a:defRPr>
            </a:lvl6pPr>
            <a:lvl7pPr lvl="6" rtl="0">
              <a:spcBef>
                <a:spcPts val="0"/>
              </a:spcBef>
              <a:spcAft>
                <a:spcPts val="0"/>
              </a:spcAft>
              <a:buClr>
                <a:srgbClr val="666666"/>
              </a:buClr>
              <a:buSzPts val="1400"/>
              <a:buNone/>
              <a:defRPr>
                <a:solidFill>
                  <a:srgbClr val="666666"/>
                </a:solidFill>
              </a:defRPr>
            </a:lvl7pPr>
            <a:lvl8pPr lvl="7" rtl="0">
              <a:spcBef>
                <a:spcPts val="0"/>
              </a:spcBef>
              <a:spcAft>
                <a:spcPts val="0"/>
              </a:spcAft>
              <a:buClr>
                <a:srgbClr val="666666"/>
              </a:buClr>
              <a:buSzPts val="1400"/>
              <a:buNone/>
              <a:defRPr>
                <a:solidFill>
                  <a:srgbClr val="666666"/>
                </a:solidFill>
              </a:defRPr>
            </a:lvl8pPr>
            <a:lvl9pPr lvl="8" rtl="0">
              <a:spcBef>
                <a:spcPts val="0"/>
              </a:spcBef>
              <a:spcAft>
                <a:spcPts val="0"/>
              </a:spcAft>
              <a:buClr>
                <a:srgbClr val="666666"/>
              </a:buClr>
              <a:buSzPts val="1400"/>
              <a:buNone/>
              <a:defRPr>
                <a:solidFill>
                  <a:srgbClr val="666666"/>
                </a:solidFill>
              </a:defRPr>
            </a:lvl9pPr>
          </a:lstStyle>
          <a:p/>
        </p:txBody>
      </p:sp>
      <p:sp>
        <p:nvSpPr>
          <p:cNvPr id="230" name="Google Shape;230;p23"/>
          <p:cNvSpPr/>
          <p:nvPr>
            <p:ph idx="2" type="pic"/>
          </p:nvPr>
        </p:nvSpPr>
        <p:spPr>
          <a:xfrm>
            <a:off x="304500" y="1828750"/>
            <a:ext cx="8687100" cy="7665600"/>
          </a:xfrm>
          <a:prstGeom prst="rect">
            <a:avLst/>
          </a:prstGeom>
          <a:noFill/>
          <a:ln>
            <a:noFill/>
          </a:ln>
        </p:spPr>
      </p:sp>
      <p:sp>
        <p:nvSpPr>
          <p:cNvPr id="231" name="Google Shape;231;p23"/>
          <p:cNvSpPr txBox="1"/>
          <p:nvPr>
            <p:ph idx="3" type="subTitle"/>
          </p:nvPr>
        </p:nvSpPr>
        <p:spPr>
          <a:xfrm>
            <a:off x="304488" y="9570550"/>
            <a:ext cx="5034000" cy="259800"/>
          </a:xfrm>
          <a:prstGeom prst="rect">
            <a:avLst/>
          </a:prstGeom>
          <a:noFill/>
          <a:ln>
            <a:noFill/>
          </a:ln>
        </p:spPr>
        <p:txBody>
          <a:bodyPr anchorCtr="0" anchor="t" bIns="0" lIns="0" spcFirstLastPara="1" rIns="0" wrap="square" tIns="0">
            <a:spAutoFit/>
          </a:bodyPr>
          <a:lstStyle>
            <a:lvl1pPr lvl="0" rtl="0">
              <a:spcBef>
                <a:spcPts val="0"/>
              </a:spcBef>
              <a:spcAft>
                <a:spcPts val="0"/>
              </a:spcAft>
              <a:buClr>
                <a:schemeClr val="dk1"/>
              </a:buClr>
              <a:buSzPts val="1000"/>
              <a:buNone/>
              <a:defRPr sz="1000">
                <a:solidFill>
                  <a:schemeClr val="dk1"/>
                </a:solidFill>
              </a:defRPr>
            </a:lvl1pPr>
            <a:lvl2pPr lvl="1" rtl="0">
              <a:spcBef>
                <a:spcPts val="0"/>
              </a:spcBef>
              <a:spcAft>
                <a:spcPts val="0"/>
              </a:spcAft>
              <a:buClr>
                <a:schemeClr val="dk1"/>
              </a:buClr>
              <a:buSzPts val="1000"/>
              <a:buNone/>
              <a:defRPr sz="1000">
                <a:solidFill>
                  <a:schemeClr val="dk1"/>
                </a:solidFill>
              </a:defRPr>
            </a:lvl2pPr>
            <a:lvl3pPr lvl="2" rtl="0">
              <a:spcBef>
                <a:spcPts val="0"/>
              </a:spcBef>
              <a:spcAft>
                <a:spcPts val="0"/>
              </a:spcAft>
              <a:buClr>
                <a:schemeClr val="dk1"/>
              </a:buClr>
              <a:buSzPts val="1000"/>
              <a:buNone/>
              <a:defRPr sz="1000">
                <a:solidFill>
                  <a:schemeClr val="dk1"/>
                </a:solidFill>
              </a:defRPr>
            </a:lvl3pPr>
            <a:lvl4pPr lvl="3" rtl="0">
              <a:spcBef>
                <a:spcPts val="0"/>
              </a:spcBef>
              <a:spcAft>
                <a:spcPts val="0"/>
              </a:spcAft>
              <a:buClr>
                <a:schemeClr val="dk1"/>
              </a:buClr>
              <a:buSzPts val="1000"/>
              <a:buNone/>
              <a:defRPr sz="1000">
                <a:solidFill>
                  <a:schemeClr val="dk1"/>
                </a:solidFill>
              </a:defRPr>
            </a:lvl4pPr>
            <a:lvl5pPr lvl="4" rtl="0">
              <a:spcBef>
                <a:spcPts val="0"/>
              </a:spcBef>
              <a:spcAft>
                <a:spcPts val="0"/>
              </a:spcAft>
              <a:buClr>
                <a:schemeClr val="dk1"/>
              </a:buClr>
              <a:buSzPts val="1000"/>
              <a:buNone/>
              <a:defRPr sz="1000">
                <a:solidFill>
                  <a:schemeClr val="dk1"/>
                </a:solidFill>
              </a:defRPr>
            </a:lvl5pPr>
            <a:lvl6pPr lvl="5" rtl="0">
              <a:spcBef>
                <a:spcPts val="0"/>
              </a:spcBef>
              <a:spcAft>
                <a:spcPts val="0"/>
              </a:spcAft>
              <a:buClr>
                <a:schemeClr val="dk1"/>
              </a:buClr>
              <a:buSzPts val="1000"/>
              <a:buNone/>
              <a:defRPr sz="1000">
                <a:solidFill>
                  <a:schemeClr val="dk1"/>
                </a:solidFill>
              </a:defRPr>
            </a:lvl6pPr>
            <a:lvl7pPr lvl="6" rtl="0">
              <a:spcBef>
                <a:spcPts val="0"/>
              </a:spcBef>
              <a:spcAft>
                <a:spcPts val="0"/>
              </a:spcAft>
              <a:buClr>
                <a:schemeClr val="dk1"/>
              </a:buClr>
              <a:buSzPts val="1000"/>
              <a:buNone/>
              <a:defRPr sz="1000">
                <a:solidFill>
                  <a:schemeClr val="dk1"/>
                </a:solidFill>
              </a:defRPr>
            </a:lvl7pPr>
            <a:lvl8pPr lvl="7" rtl="0">
              <a:spcBef>
                <a:spcPts val="0"/>
              </a:spcBef>
              <a:spcAft>
                <a:spcPts val="0"/>
              </a:spcAft>
              <a:buClr>
                <a:schemeClr val="dk1"/>
              </a:buClr>
              <a:buSzPts val="1000"/>
              <a:buNone/>
              <a:defRPr sz="1000">
                <a:solidFill>
                  <a:schemeClr val="dk1"/>
                </a:solidFill>
              </a:defRPr>
            </a:lvl8pPr>
            <a:lvl9pPr lvl="8" rtl="0">
              <a:spcBef>
                <a:spcPts val="0"/>
              </a:spcBef>
              <a:spcAft>
                <a:spcPts val="0"/>
              </a:spcAft>
              <a:buClr>
                <a:schemeClr val="dk1"/>
              </a:buClr>
              <a:buSzPts val="1000"/>
              <a:buNone/>
              <a:defRPr sz="1000">
                <a:solidFill>
                  <a:schemeClr val="dk1"/>
                </a:solidFill>
              </a:defRPr>
            </a:lvl9pPr>
          </a:lstStyle>
          <a:p/>
        </p:txBody>
      </p:sp>
      <p:sp>
        <p:nvSpPr>
          <p:cNvPr id="232" name="Google Shape;232;p23"/>
          <p:cNvSpPr/>
          <p:nvPr>
            <p:ph idx="4" type="pic"/>
          </p:nvPr>
        </p:nvSpPr>
        <p:spPr>
          <a:xfrm>
            <a:off x="9296150" y="1828800"/>
            <a:ext cx="5689800" cy="5512800"/>
          </a:xfrm>
          <a:prstGeom prst="rect">
            <a:avLst/>
          </a:prstGeom>
          <a:noFill/>
          <a:ln>
            <a:noFill/>
          </a:ln>
        </p:spPr>
      </p:sp>
      <p:sp>
        <p:nvSpPr>
          <p:cNvPr id="233" name="Google Shape;233;p23"/>
          <p:cNvSpPr txBox="1"/>
          <p:nvPr>
            <p:ph idx="5" type="subTitle"/>
          </p:nvPr>
        </p:nvSpPr>
        <p:spPr>
          <a:xfrm>
            <a:off x="9296150" y="7417700"/>
            <a:ext cx="4846200" cy="259800"/>
          </a:xfrm>
          <a:prstGeom prst="rect">
            <a:avLst/>
          </a:prstGeom>
          <a:noFill/>
          <a:ln>
            <a:noFill/>
          </a:ln>
        </p:spPr>
        <p:txBody>
          <a:bodyPr anchorCtr="0" anchor="t" bIns="0" lIns="0" spcFirstLastPara="1" rIns="0" wrap="square" tIns="0">
            <a:spAutoFit/>
          </a:bodyPr>
          <a:lstStyle>
            <a:lvl1pPr lvl="0" rtl="0">
              <a:spcBef>
                <a:spcPts val="0"/>
              </a:spcBef>
              <a:spcAft>
                <a:spcPts val="0"/>
              </a:spcAft>
              <a:buClr>
                <a:schemeClr val="dk1"/>
              </a:buClr>
              <a:buSzPts val="1000"/>
              <a:buNone/>
              <a:defRPr sz="1000">
                <a:solidFill>
                  <a:schemeClr val="dk1"/>
                </a:solidFill>
              </a:defRPr>
            </a:lvl1pPr>
            <a:lvl2pPr lvl="1" rtl="0">
              <a:spcBef>
                <a:spcPts val="0"/>
              </a:spcBef>
              <a:spcAft>
                <a:spcPts val="0"/>
              </a:spcAft>
              <a:buClr>
                <a:schemeClr val="dk1"/>
              </a:buClr>
              <a:buSzPts val="1000"/>
              <a:buNone/>
              <a:defRPr sz="1000">
                <a:solidFill>
                  <a:schemeClr val="dk1"/>
                </a:solidFill>
              </a:defRPr>
            </a:lvl2pPr>
            <a:lvl3pPr lvl="2" rtl="0">
              <a:spcBef>
                <a:spcPts val="0"/>
              </a:spcBef>
              <a:spcAft>
                <a:spcPts val="0"/>
              </a:spcAft>
              <a:buClr>
                <a:schemeClr val="dk1"/>
              </a:buClr>
              <a:buSzPts val="1000"/>
              <a:buNone/>
              <a:defRPr sz="1000">
                <a:solidFill>
                  <a:schemeClr val="dk1"/>
                </a:solidFill>
              </a:defRPr>
            </a:lvl3pPr>
            <a:lvl4pPr lvl="3" rtl="0">
              <a:spcBef>
                <a:spcPts val="0"/>
              </a:spcBef>
              <a:spcAft>
                <a:spcPts val="0"/>
              </a:spcAft>
              <a:buClr>
                <a:schemeClr val="dk1"/>
              </a:buClr>
              <a:buSzPts val="1000"/>
              <a:buNone/>
              <a:defRPr sz="1000">
                <a:solidFill>
                  <a:schemeClr val="dk1"/>
                </a:solidFill>
              </a:defRPr>
            </a:lvl4pPr>
            <a:lvl5pPr lvl="4" rtl="0">
              <a:spcBef>
                <a:spcPts val="0"/>
              </a:spcBef>
              <a:spcAft>
                <a:spcPts val="0"/>
              </a:spcAft>
              <a:buClr>
                <a:schemeClr val="dk1"/>
              </a:buClr>
              <a:buSzPts val="1000"/>
              <a:buNone/>
              <a:defRPr sz="1000">
                <a:solidFill>
                  <a:schemeClr val="dk1"/>
                </a:solidFill>
              </a:defRPr>
            </a:lvl5pPr>
            <a:lvl6pPr lvl="5" rtl="0">
              <a:spcBef>
                <a:spcPts val="0"/>
              </a:spcBef>
              <a:spcAft>
                <a:spcPts val="0"/>
              </a:spcAft>
              <a:buClr>
                <a:schemeClr val="dk1"/>
              </a:buClr>
              <a:buSzPts val="1000"/>
              <a:buNone/>
              <a:defRPr sz="1000">
                <a:solidFill>
                  <a:schemeClr val="dk1"/>
                </a:solidFill>
              </a:defRPr>
            </a:lvl6pPr>
            <a:lvl7pPr lvl="6" rtl="0">
              <a:spcBef>
                <a:spcPts val="0"/>
              </a:spcBef>
              <a:spcAft>
                <a:spcPts val="0"/>
              </a:spcAft>
              <a:buClr>
                <a:schemeClr val="dk1"/>
              </a:buClr>
              <a:buSzPts val="1000"/>
              <a:buNone/>
              <a:defRPr sz="1000">
                <a:solidFill>
                  <a:schemeClr val="dk1"/>
                </a:solidFill>
              </a:defRPr>
            </a:lvl7pPr>
            <a:lvl8pPr lvl="7" rtl="0">
              <a:spcBef>
                <a:spcPts val="0"/>
              </a:spcBef>
              <a:spcAft>
                <a:spcPts val="0"/>
              </a:spcAft>
              <a:buClr>
                <a:schemeClr val="dk1"/>
              </a:buClr>
              <a:buSzPts val="1000"/>
              <a:buNone/>
              <a:defRPr sz="1000">
                <a:solidFill>
                  <a:schemeClr val="dk1"/>
                </a:solidFill>
              </a:defRPr>
            </a:lvl8pPr>
            <a:lvl9pPr lvl="8" rtl="0">
              <a:spcBef>
                <a:spcPts val="0"/>
              </a:spcBef>
              <a:spcAft>
                <a:spcPts val="0"/>
              </a:spcAft>
              <a:buClr>
                <a:schemeClr val="dk1"/>
              </a:buClr>
              <a:buSzPts val="1000"/>
              <a:buNone/>
              <a:defRPr sz="1000">
                <a:solidFill>
                  <a:schemeClr val="dk1"/>
                </a:solidFill>
              </a:defRPr>
            </a:lvl9pPr>
          </a:lstStyle>
          <a:p/>
        </p:txBody>
      </p:sp>
      <p:sp>
        <p:nvSpPr>
          <p:cNvPr id="234" name="Google Shape;234;p23"/>
          <p:cNvSpPr txBox="1"/>
          <p:nvPr>
            <p:ph idx="6" type="subTitle"/>
          </p:nvPr>
        </p:nvSpPr>
        <p:spPr>
          <a:xfrm>
            <a:off x="15290460" y="5417313"/>
            <a:ext cx="2692800" cy="259800"/>
          </a:xfrm>
          <a:prstGeom prst="rect">
            <a:avLst/>
          </a:prstGeom>
          <a:noFill/>
          <a:ln>
            <a:noFill/>
          </a:ln>
        </p:spPr>
        <p:txBody>
          <a:bodyPr anchorCtr="0" anchor="t" bIns="0" lIns="0" spcFirstLastPara="1" rIns="0" wrap="square" tIns="0">
            <a:spAutoFit/>
          </a:bodyPr>
          <a:lstStyle>
            <a:lvl1pPr lvl="0" rtl="0">
              <a:spcBef>
                <a:spcPts val="0"/>
              </a:spcBef>
              <a:spcAft>
                <a:spcPts val="0"/>
              </a:spcAft>
              <a:buClr>
                <a:schemeClr val="dk1"/>
              </a:buClr>
              <a:buSzPts val="1000"/>
              <a:buNone/>
              <a:defRPr sz="1000">
                <a:solidFill>
                  <a:schemeClr val="dk1"/>
                </a:solidFill>
              </a:defRPr>
            </a:lvl1pPr>
            <a:lvl2pPr lvl="1" rtl="0">
              <a:spcBef>
                <a:spcPts val="0"/>
              </a:spcBef>
              <a:spcAft>
                <a:spcPts val="0"/>
              </a:spcAft>
              <a:buClr>
                <a:schemeClr val="dk1"/>
              </a:buClr>
              <a:buSzPts val="1000"/>
              <a:buNone/>
              <a:defRPr sz="1000">
                <a:solidFill>
                  <a:schemeClr val="dk1"/>
                </a:solidFill>
              </a:defRPr>
            </a:lvl2pPr>
            <a:lvl3pPr lvl="2" rtl="0">
              <a:spcBef>
                <a:spcPts val="0"/>
              </a:spcBef>
              <a:spcAft>
                <a:spcPts val="0"/>
              </a:spcAft>
              <a:buClr>
                <a:schemeClr val="dk1"/>
              </a:buClr>
              <a:buSzPts val="1000"/>
              <a:buNone/>
              <a:defRPr sz="1000">
                <a:solidFill>
                  <a:schemeClr val="dk1"/>
                </a:solidFill>
              </a:defRPr>
            </a:lvl3pPr>
            <a:lvl4pPr lvl="3" rtl="0">
              <a:spcBef>
                <a:spcPts val="0"/>
              </a:spcBef>
              <a:spcAft>
                <a:spcPts val="0"/>
              </a:spcAft>
              <a:buClr>
                <a:schemeClr val="dk1"/>
              </a:buClr>
              <a:buSzPts val="1000"/>
              <a:buNone/>
              <a:defRPr sz="1000">
                <a:solidFill>
                  <a:schemeClr val="dk1"/>
                </a:solidFill>
              </a:defRPr>
            </a:lvl4pPr>
            <a:lvl5pPr lvl="4" rtl="0">
              <a:spcBef>
                <a:spcPts val="0"/>
              </a:spcBef>
              <a:spcAft>
                <a:spcPts val="0"/>
              </a:spcAft>
              <a:buClr>
                <a:schemeClr val="dk1"/>
              </a:buClr>
              <a:buSzPts val="1000"/>
              <a:buNone/>
              <a:defRPr sz="1000">
                <a:solidFill>
                  <a:schemeClr val="dk1"/>
                </a:solidFill>
              </a:defRPr>
            </a:lvl5pPr>
            <a:lvl6pPr lvl="5" rtl="0">
              <a:spcBef>
                <a:spcPts val="0"/>
              </a:spcBef>
              <a:spcAft>
                <a:spcPts val="0"/>
              </a:spcAft>
              <a:buClr>
                <a:schemeClr val="dk1"/>
              </a:buClr>
              <a:buSzPts val="1000"/>
              <a:buNone/>
              <a:defRPr sz="1000">
                <a:solidFill>
                  <a:schemeClr val="dk1"/>
                </a:solidFill>
              </a:defRPr>
            </a:lvl6pPr>
            <a:lvl7pPr lvl="6" rtl="0">
              <a:spcBef>
                <a:spcPts val="0"/>
              </a:spcBef>
              <a:spcAft>
                <a:spcPts val="0"/>
              </a:spcAft>
              <a:buClr>
                <a:schemeClr val="dk1"/>
              </a:buClr>
              <a:buSzPts val="1000"/>
              <a:buNone/>
              <a:defRPr sz="1000">
                <a:solidFill>
                  <a:schemeClr val="dk1"/>
                </a:solidFill>
              </a:defRPr>
            </a:lvl7pPr>
            <a:lvl8pPr lvl="7" rtl="0">
              <a:spcBef>
                <a:spcPts val="0"/>
              </a:spcBef>
              <a:spcAft>
                <a:spcPts val="0"/>
              </a:spcAft>
              <a:buClr>
                <a:schemeClr val="dk1"/>
              </a:buClr>
              <a:buSzPts val="1000"/>
              <a:buNone/>
              <a:defRPr sz="1000">
                <a:solidFill>
                  <a:schemeClr val="dk1"/>
                </a:solidFill>
              </a:defRPr>
            </a:lvl8pPr>
            <a:lvl9pPr lvl="8" rtl="0">
              <a:spcBef>
                <a:spcPts val="0"/>
              </a:spcBef>
              <a:spcAft>
                <a:spcPts val="0"/>
              </a:spcAft>
              <a:buClr>
                <a:schemeClr val="dk1"/>
              </a:buClr>
              <a:buSzPts val="1000"/>
              <a:buNone/>
              <a:defRPr sz="1000">
                <a:solidFill>
                  <a:schemeClr val="dk1"/>
                </a:solidFill>
              </a:defRPr>
            </a:lvl9pPr>
          </a:lstStyle>
          <a:p/>
        </p:txBody>
      </p:sp>
      <p:sp>
        <p:nvSpPr>
          <p:cNvPr id="235" name="Google Shape;235;p23"/>
          <p:cNvSpPr/>
          <p:nvPr>
            <p:ph idx="7" type="pic"/>
          </p:nvPr>
        </p:nvSpPr>
        <p:spPr>
          <a:xfrm>
            <a:off x="15290450" y="3829125"/>
            <a:ext cx="2692800" cy="1512000"/>
          </a:xfrm>
          <a:prstGeom prst="rect">
            <a:avLst/>
          </a:prstGeom>
          <a:noFill/>
          <a:ln>
            <a:noFill/>
          </a:ln>
        </p:spPr>
      </p:sp>
      <p:sp>
        <p:nvSpPr>
          <p:cNvPr id="236" name="Google Shape;236;p23"/>
          <p:cNvSpPr txBox="1"/>
          <p:nvPr>
            <p:ph idx="8" type="subTitle"/>
          </p:nvPr>
        </p:nvSpPr>
        <p:spPr>
          <a:xfrm>
            <a:off x="15290460" y="7417700"/>
            <a:ext cx="2692800" cy="259800"/>
          </a:xfrm>
          <a:prstGeom prst="rect">
            <a:avLst/>
          </a:prstGeom>
          <a:noFill/>
          <a:ln>
            <a:noFill/>
          </a:ln>
        </p:spPr>
        <p:txBody>
          <a:bodyPr anchorCtr="0" anchor="t" bIns="0" lIns="0" spcFirstLastPara="1" rIns="0" wrap="square" tIns="0">
            <a:spAutoFit/>
          </a:bodyPr>
          <a:lstStyle>
            <a:lvl1pPr lvl="0" rtl="0">
              <a:spcBef>
                <a:spcPts val="0"/>
              </a:spcBef>
              <a:spcAft>
                <a:spcPts val="0"/>
              </a:spcAft>
              <a:buClr>
                <a:schemeClr val="dk1"/>
              </a:buClr>
              <a:buSzPts val="1000"/>
              <a:buNone/>
              <a:defRPr sz="1000">
                <a:solidFill>
                  <a:schemeClr val="dk1"/>
                </a:solidFill>
              </a:defRPr>
            </a:lvl1pPr>
            <a:lvl2pPr lvl="1" rtl="0">
              <a:spcBef>
                <a:spcPts val="0"/>
              </a:spcBef>
              <a:spcAft>
                <a:spcPts val="0"/>
              </a:spcAft>
              <a:buClr>
                <a:schemeClr val="dk1"/>
              </a:buClr>
              <a:buSzPts val="1000"/>
              <a:buNone/>
              <a:defRPr sz="1000">
                <a:solidFill>
                  <a:schemeClr val="dk1"/>
                </a:solidFill>
              </a:defRPr>
            </a:lvl2pPr>
            <a:lvl3pPr lvl="2" rtl="0">
              <a:spcBef>
                <a:spcPts val="0"/>
              </a:spcBef>
              <a:spcAft>
                <a:spcPts val="0"/>
              </a:spcAft>
              <a:buClr>
                <a:schemeClr val="dk1"/>
              </a:buClr>
              <a:buSzPts val="1000"/>
              <a:buNone/>
              <a:defRPr sz="1000">
                <a:solidFill>
                  <a:schemeClr val="dk1"/>
                </a:solidFill>
              </a:defRPr>
            </a:lvl3pPr>
            <a:lvl4pPr lvl="3" rtl="0">
              <a:spcBef>
                <a:spcPts val="0"/>
              </a:spcBef>
              <a:spcAft>
                <a:spcPts val="0"/>
              </a:spcAft>
              <a:buClr>
                <a:schemeClr val="dk1"/>
              </a:buClr>
              <a:buSzPts val="1000"/>
              <a:buNone/>
              <a:defRPr sz="1000">
                <a:solidFill>
                  <a:schemeClr val="dk1"/>
                </a:solidFill>
              </a:defRPr>
            </a:lvl4pPr>
            <a:lvl5pPr lvl="4" rtl="0">
              <a:spcBef>
                <a:spcPts val="0"/>
              </a:spcBef>
              <a:spcAft>
                <a:spcPts val="0"/>
              </a:spcAft>
              <a:buClr>
                <a:schemeClr val="dk1"/>
              </a:buClr>
              <a:buSzPts val="1000"/>
              <a:buNone/>
              <a:defRPr sz="1000">
                <a:solidFill>
                  <a:schemeClr val="dk1"/>
                </a:solidFill>
              </a:defRPr>
            </a:lvl5pPr>
            <a:lvl6pPr lvl="5" rtl="0">
              <a:spcBef>
                <a:spcPts val="0"/>
              </a:spcBef>
              <a:spcAft>
                <a:spcPts val="0"/>
              </a:spcAft>
              <a:buClr>
                <a:schemeClr val="dk1"/>
              </a:buClr>
              <a:buSzPts val="1000"/>
              <a:buNone/>
              <a:defRPr sz="1000">
                <a:solidFill>
                  <a:schemeClr val="dk1"/>
                </a:solidFill>
              </a:defRPr>
            </a:lvl6pPr>
            <a:lvl7pPr lvl="6" rtl="0">
              <a:spcBef>
                <a:spcPts val="0"/>
              </a:spcBef>
              <a:spcAft>
                <a:spcPts val="0"/>
              </a:spcAft>
              <a:buClr>
                <a:schemeClr val="dk1"/>
              </a:buClr>
              <a:buSzPts val="1000"/>
              <a:buNone/>
              <a:defRPr sz="1000">
                <a:solidFill>
                  <a:schemeClr val="dk1"/>
                </a:solidFill>
              </a:defRPr>
            </a:lvl7pPr>
            <a:lvl8pPr lvl="7" rtl="0">
              <a:spcBef>
                <a:spcPts val="0"/>
              </a:spcBef>
              <a:spcAft>
                <a:spcPts val="0"/>
              </a:spcAft>
              <a:buClr>
                <a:schemeClr val="dk1"/>
              </a:buClr>
              <a:buSzPts val="1000"/>
              <a:buNone/>
              <a:defRPr sz="1000">
                <a:solidFill>
                  <a:schemeClr val="dk1"/>
                </a:solidFill>
              </a:defRPr>
            </a:lvl8pPr>
            <a:lvl9pPr lvl="8" rtl="0">
              <a:spcBef>
                <a:spcPts val="0"/>
              </a:spcBef>
              <a:spcAft>
                <a:spcPts val="0"/>
              </a:spcAft>
              <a:buClr>
                <a:schemeClr val="dk1"/>
              </a:buClr>
              <a:buSzPts val="1000"/>
              <a:buNone/>
              <a:defRPr sz="1000">
                <a:solidFill>
                  <a:schemeClr val="dk1"/>
                </a:solidFill>
              </a:defRPr>
            </a:lvl9pPr>
          </a:lstStyle>
          <a:p/>
        </p:txBody>
      </p:sp>
      <p:sp>
        <p:nvSpPr>
          <p:cNvPr id="237" name="Google Shape;237;p23"/>
          <p:cNvSpPr/>
          <p:nvPr>
            <p:ph idx="9" type="pic"/>
          </p:nvPr>
        </p:nvSpPr>
        <p:spPr>
          <a:xfrm>
            <a:off x="15290450" y="5829500"/>
            <a:ext cx="2692800" cy="1512000"/>
          </a:xfrm>
          <a:prstGeom prst="rect">
            <a:avLst/>
          </a:prstGeom>
          <a:noFill/>
          <a:ln>
            <a:noFill/>
          </a:ln>
        </p:spPr>
      </p:sp>
      <p:sp>
        <p:nvSpPr>
          <p:cNvPr id="238" name="Google Shape;238;p23"/>
          <p:cNvSpPr txBox="1"/>
          <p:nvPr>
            <p:ph idx="13" type="subTitle"/>
          </p:nvPr>
        </p:nvSpPr>
        <p:spPr>
          <a:xfrm>
            <a:off x="15290510" y="3417000"/>
            <a:ext cx="2692800" cy="259800"/>
          </a:xfrm>
          <a:prstGeom prst="rect">
            <a:avLst/>
          </a:prstGeom>
          <a:noFill/>
          <a:ln>
            <a:noFill/>
          </a:ln>
        </p:spPr>
        <p:txBody>
          <a:bodyPr anchorCtr="0" anchor="t" bIns="0" lIns="0" spcFirstLastPara="1" rIns="0" wrap="square" tIns="0">
            <a:spAutoFit/>
          </a:bodyPr>
          <a:lstStyle>
            <a:lvl1pPr lvl="0" rtl="0">
              <a:spcBef>
                <a:spcPts val="0"/>
              </a:spcBef>
              <a:spcAft>
                <a:spcPts val="0"/>
              </a:spcAft>
              <a:buClr>
                <a:schemeClr val="dk1"/>
              </a:buClr>
              <a:buSzPts val="1000"/>
              <a:buNone/>
              <a:defRPr sz="1000">
                <a:solidFill>
                  <a:schemeClr val="dk1"/>
                </a:solidFill>
              </a:defRPr>
            </a:lvl1pPr>
            <a:lvl2pPr lvl="1" rtl="0">
              <a:spcBef>
                <a:spcPts val="0"/>
              </a:spcBef>
              <a:spcAft>
                <a:spcPts val="0"/>
              </a:spcAft>
              <a:buClr>
                <a:schemeClr val="dk1"/>
              </a:buClr>
              <a:buSzPts val="1000"/>
              <a:buNone/>
              <a:defRPr sz="1000">
                <a:solidFill>
                  <a:schemeClr val="dk1"/>
                </a:solidFill>
              </a:defRPr>
            </a:lvl2pPr>
            <a:lvl3pPr lvl="2" rtl="0">
              <a:spcBef>
                <a:spcPts val="0"/>
              </a:spcBef>
              <a:spcAft>
                <a:spcPts val="0"/>
              </a:spcAft>
              <a:buClr>
                <a:schemeClr val="dk1"/>
              </a:buClr>
              <a:buSzPts val="1000"/>
              <a:buNone/>
              <a:defRPr sz="1000">
                <a:solidFill>
                  <a:schemeClr val="dk1"/>
                </a:solidFill>
              </a:defRPr>
            </a:lvl3pPr>
            <a:lvl4pPr lvl="3" rtl="0">
              <a:spcBef>
                <a:spcPts val="0"/>
              </a:spcBef>
              <a:spcAft>
                <a:spcPts val="0"/>
              </a:spcAft>
              <a:buClr>
                <a:schemeClr val="dk1"/>
              </a:buClr>
              <a:buSzPts val="1000"/>
              <a:buNone/>
              <a:defRPr sz="1000">
                <a:solidFill>
                  <a:schemeClr val="dk1"/>
                </a:solidFill>
              </a:defRPr>
            </a:lvl4pPr>
            <a:lvl5pPr lvl="4" rtl="0">
              <a:spcBef>
                <a:spcPts val="0"/>
              </a:spcBef>
              <a:spcAft>
                <a:spcPts val="0"/>
              </a:spcAft>
              <a:buClr>
                <a:schemeClr val="dk1"/>
              </a:buClr>
              <a:buSzPts val="1000"/>
              <a:buNone/>
              <a:defRPr sz="1000">
                <a:solidFill>
                  <a:schemeClr val="dk1"/>
                </a:solidFill>
              </a:defRPr>
            </a:lvl5pPr>
            <a:lvl6pPr lvl="5" rtl="0">
              <a:spcBef>
                <a:spcPts val="0"/>
              </a:spcBef>
              <a:spcAft>
                <a:spcPts val="0"/>
              </a:spcAft>
              <a:buClr>
                <a:schemeClr val="dk1"/>
              </a:buClr>
              <a:buSzPts val="1000"/>
              <a:buNone/>
              <a:defRPr sz="1000">
                <a:solidFill>
                  <a:schemeClr val="dk1"/>
                </a:solidFill>
              </a:defRPr>
            </a:lvl6pPr>
            <a:lvl7pPr lvl="6" rtl="0">
              <a:spcBef>
                <a:spcPts val="0"/>
              </a:spcBef>
              <a:spcAft>
                <a:spcPts val="0"/>
              </a:spcAft>
              <a:buClr>
                <a:schemeClr val="dk1"/>
              </a:buClr>
              <a:buSzPts val="1000"/>
              <a:buNone/>
              <a:defRPr sz="1000">
                <a:solidFill>
                  <a:schemeClr val="dk1"/>
                </a:solidFill>
              </a:defRPr>
            </a:lvl7pPr>
            <a:lvl8pPr lvl="7" rtl="0">
              <a:spcBef>
                <a:spcPts val="0"/>
              </a:spcBef>
              <a:spcAft>
                <a:spcPts val="0"/>
              </a:spcAft>
              <a:buClr>
                <a:schemeClr val="dk1"/>
              </a:buClr>
              <a:buSzPts val="1000"/>
              <a:buNone/>
              <a:defRPr sz="1000">
                <a:solidFill>
                  <a:schemeClr val="dk1"/>
                </a:solidFill>
              </a:defRPr>
            </a:lvl8pPr>
            <a:lvl9pPr lvl="8" rtl="0">
              <a:spcBef>
                <a:spcPts val="0"/>
              </a:spcBef>
              <a:spcAft>
                <a:spcPts val="0"/>
              </a:spcAft>
              <a:buClr>
                <a:schemeClr val="dk1"/>
              </a:buClr>
              <a:buSzPts val="1000"/>
              <a:buNone/>
              <a:defRPr sz="1000">
                <a:solidFill>
                  <a:schemeClr val="dk1"/>
                </a:solidFill>
              </a:defRPr>
            </a:lvl9pPr>
          </a:lstStyle>
          <a:p/>
        </p:txBody>
      </p:sp>
      <p:sp>
        <p:nvSpPr>
          <p:cNvPr id="239" name="Google Shape;239;p23"/>
          <p:cNvSpPr/>
          <p:nvPr>
            <p:ph idx="14" type="pic"/>
          </p:nvPr>
        </p:nvSpPr>
        <p:spPr>
          <a:xfrm>
            <a:off x="15290500" y="1828800"/>
            <a:ext cx="2692800" cy="1512000"/>
          </a:xfrm>
          <a:prstGeom prst="rect">
            <a:avLst/>
          </a:prstGeom>
          <a:noFill/>
          <a:ln>
            <a:noFill/>
          </a:ln>
        </p:spPr>
      </p:sp>
      <p:sp>
        <p:nvSpPr>
          <p:cNvPr id="240" name="Google Shape;240;p23"/>
          <p:cNvSpPr txBox="1"/>
          <p:nvPr>
            <p:ph idx="15" type="subTitle"/>
          </p:nvPr>
        </p:nvSpPr>
        <p:spPr>
          <a:xfrm>
            <a:off x="15290560" y="9569200"/>
            <a:ext cx="2692800" cy="259800"/>
          </a:xfrm>
          <a:prstGeom prst="rect">
            <a:avLst/>
          </a:prstGeom>
          <a:noFill/>
          <a:ln>
            <a:noFill/>
          </a:ln>
        </p:spPr>
        <p:txBody>
          <a:bodyPr anchorCtr="0" anchor="t" bIns="0" lIns="0" spcFirstLastPara="1" rIns="0" wrap="square" tIns="0">
            <a:spAutoFit/>
          </a:bodyPr>
          <a:lstStyle>
            <a:lvl1pPr lvl="0" rtl="0">
              <a:spcBef>
                <a:spcPts val="0"/>
              </a:spcBef>
              <a:spcAft>
                <a:spcPts val="0"/>
              </a:spcAft>
              <a:buClr>
                <a:schemeClr val="dk1"/>
              </a:buClr>
              <a:buSzPts val="1000"/>
              <a:buNone/>
              <a:defRPr sz="1000">
                <a:solidFill>
                  <a:schemeClr val="dk1"/>
                </a:solidFill>
              </a:defRPr>
            </a:lvl1pPr>
            <a:lvl2pPr lvl="1" rtl="0">
              <a:spcBef>
                <a:spcPts val="0"/>
              </a:spcBef>
              <a:spcAft>
                <a:spcPts val="0"/>
              </a:spcAft>
              <a:buClr>
                <a:schemeClr val="dk1"/>
              </a:buClr>
              <a:buSzPts val="1000"/>
              <a:buNone/>
              <a:defRPr sz="1000">
                <a:solidFill>
                  <a:schemeClr val="dk1"/>
                </a:solidFill>
              </a:defRPr>
            </a:lvl2pPr>
            <a:lvl3pPr lvl="2" rtl="0">
              <a:spcBef>
                <a:spcPts val="0"/>
              </a:spcBef>
              <a:spcAft>
                <a:spcPts val="0"/>
              </a:spcAft>
              <a:buClr>
                <a:schemeClr val="dk1"/>
              </a:buClr>
              <a:buSzPts val="1000"/>
              <a:buNone/>
              <a:defRPr sz="1000">
                <a:solidFill>
                  <a:schemeClr val="dk1"/>
                </a:solidFill>
              </a:defRPr>
            </a:lvl3pPr>
            <a:lvl4pPr lvl="3" rtl="0">
              <a:spcBef>
                <a:spcPts val="0"/>
              </a:spcBef>
              <a:spcAft>
                <a:spcPts val="0"/>
              </a:spcAft>
              <a:buClr>
                <a:schemeClr val="dk1"/>
              </a:buClr>
              <a:buSzPts val="1000"/>
              <a:buNone/>
              <a:defRPr sz="1000">
                <a:solidFill>
                  <a:schemeClr val="dk1"/>
                </a:solidFill>
              </a:defRPr>
            </a:lvl4pPr>
            <a:lvl5pPr lvl="4" rtl="0">
              <a:spcBef>
                <a:spcPts val="0"/>
              </a:spcBef>
              <a:spcAft>
                <a:spcPts val="0"/>
              </a:spcAft>
              <a:buClr>
                <a:schemeClr val="dk1"/>
              </a:buClr>
              <a:buSzPts val="1000"/>
              <a:buNone/>
              <a:defRPr sz="1000">
                <a:solidFill>
                  <a:schemeClr val="dk1"/>
                </a:solidFill>
              </a:defRPr>
            </a:lvl5pPr>
            <a:lvl6pPr lvl="5" rtl="0">
              <a:spcBef>
                <a:spcPts val="0"/>
              </a:spcBef>
              <a:spcAft>
                <a:spcPts val="0"/>
              </a:spcAft>
              <a:buClr>
                <a:schemeClr val="dk1"/>
              </a:buClr>
              <a:buSzPts val="1000"/>
              <a:buNone/>
              <a:defRPr sz="1000">
                <a:solidFill>
                  <a:schemeClr val="dk1"/>
                </a:solidFill>
              </a:defRPr>
            </a:lvl6pPr>
            <a:lvl7pPr lvl="6" rtl="0">
              <a:spcBef>
                <a:spcPts val="0"/>
              </a:spcBef>
              <a:spcAft>
                <a:spcPts val="0"/>
              </a:spcAft>
              <a:buClr>
                <a:schemeClr val="dk1"/>
              </a:buClr>
              <a:buSzPts val="1000"/>
              <a:buNone/>
              <a:defRPr sz="1000">
                <a:solidFill>
                  <a:schemeClr val="dk1"/>
                </a:solidFill>
              </a:defRPr>
            </a:lvl7pPr>
            <a:lvl8pPr lvl="7" rtl="0">
              <a:spcBef>
                <a:spcPts val="0"/>
              </a:spcBef>
              <a:spcAft>
                <a:spcPts val="0"/>
              </a:spcAft>
              <a:buClr>
                <a:schemeClr val="dk1"/>
              </a:buClr>
              <a:buSzPts val="1000"/>
              <a:buNone/>
              <a:defRPr sz="1000">
                <a:solidFill>
                  <a:schemeClr val="dk1"/>
                </a:solidFill>
              </a:defRPr>
            </a:lvl8pPr>
            <a:lvl9pPr lvl="8" rtl="0">
              <a:spcBef>
                <a:spcPts val="0"/>
              </a:spcBef>
              <a:spcAft>
                <a:spcPts val="0"/>
              </a:spcAft>
              <a:buClr>
                <a:schemeClr val="dk1"/>
              </a:buClr>
              <a:buSzPts val="1000"/>
              <a:buNone/>
              <a:defRPr sz="1000">
                <a:solidFill>
                  <a:schemeClr val="dk1"/>
                </a:solidFill>
              </a:defRPr>
            </a:lvl9pPr>
          </a:lstStyle>
          <a:p/>
        </p:txBody>
      </p:sp>
      <p:sp>
        <p:nvSpPr>
          <p:cNvPr id="241" name="Google Shape;241;p23"/>
          <p:cNvSpPr/>
          <p:nvPr>
            <p:ph idx="16" type="pic"/>
          </p:nvPr>
        </p:nvSpPr>
        <p:spPr>
          <a:xfrm>
            <a:off x="15290550" y="7981000"/>
            <a:ext cx="2692800" cy="1512000"/>
          </a:xfrm>
          <a:prstGeom prst="rect">
            <a:avLst/>
          </a:prstGeom>
          <a:noFill/>
          <a:ln>
            <a:noFill/>
          </a:ln>
        </p:spPr>
      </p:sp>
      <p:sp>
        <p:nvSpPr>
          <p:cNvPr id="242" name="Google Shape;242;p23"/>
          <p:cNvSpPr txBox="1"/>
          <p:nvPr>
            <p:ph idx="17" type="subTitle"/>
          </p:nvPr>
        </p:nvSpPr>
        <p:spPr>
          <a:xfrm>
            <a:off x="12293310" y="9569150"/>
            <a:ext cx="2692800" cy="259800"/>
          </a:xfrm>
          <a:prstGeom prst="rect">
            <a:avLst/>
          </a:prstGeom>
          <a:noFill/>
          <a:ln>
            <a:noFill/>
          </a:ln>
        </p:spPr>
        <p:txBody>
          <a:bodyPr anchorCtr="0" anchor="t" bIns="0" lIns="0" spcFirstLastPara="1" rIns="0" wrap="square" tIns="0">
            <a:spAutoFit/>
          </a:bodyPr>
          <a:lstStyle>
            <a:lvl1pPr lvl="0" rtl="0">
              <a:spcBef>
                <a:spcPts val="0"/>
              </a:spcBef>
              <a:spcAft>
                <a:spcPts val="0"/>
              </a:spcAft>
              <a:buClr>
                <a:schemeClr val="dk1"/>
              </a:buClr>
              <a:buSzPts val="1000"/>
              <a:buNone/>
              <a:defRPr sz="1000">
                <a:solidFill>
                  <a:schemeClr val="dk1"/>
                </a:solidFill>
              </a:defRPr>
            </a:lvl1pPr>
            <a:lvl2pPr lvl="1" rtl="0">
              <a:spcBef>
                <a:spcPts val="0"/>
              </a:spcBef>
              <a:spcAft>
                <a:spcPts val="0"/>
              </a:spcAft>
              <a:buClr>
                <a:schemeClr val="dk1"/>
              </a:buClr>
              <a:buSzPts val="1000"/>
              <a:buNone/>
              <a:defRPr sz="1000">
                <a:solidFill>
                  <a:schemeClr val="dk1"/>
                </a:solidFill>
              </a:defRPr>
            </a:lvl2pPr>
            <a:lvl3pPr lvl="2" rtl="0">
              <a:spcBef>
                <a:spcPts val="0"/>
              </a:spcBef>
              <a:spcAft>
                <a:spcPts val="0"/>
              </a:spcAft>
              <a:buClr>
                <a:schemeClr val="dk1"/>
              </a:buClr>
              <a:buSzPts val="1000"/>
              <a:buNone/>
              <a:defRPr sz="1000">
                <a:solidFill>
                  <a:schemeClr val="dk1"/>
                </a:solidFill>
              </a:defRPr>
            </a:lvl3pPr>
            <a:lvl4pPr lvl="3" rtl="0">
              <a:spcBef>
                <a:spcPts val="0"/>
              </a:spcBef>
              <a:spcAft>
                <a:spcPts val="0"/>
              </a:spcAft>
              <a:buClr>
                <a:schemeClr val="dk1"/>
              </a:buClr>
              <a:buSzPts val="1000"/>
              <a:buNone/>
              <a:defRPr sz="1000">
                <a:solidFill>
                  <a:schemeClr val="dk1"/>
                </a:solidFill>
              </a:defRPr>
            </a:lvl4pPr>
            <a:lvl5pPr lvl="4" rtl="0">
              <a:spcBef>
                <a:spcPts val="0"/>
              </a:spcBef>
              <a:spcAft>
                <a:spcPts val="0"/>
              </a:spcAft>
              <a:buClr>
                <a:schemeClr val="dk1"/>
              </a:buClr>
              <a:buSzPts val="1000"/>
              <a:buNone/>
              <a:defRPr sz="1000">
                <a:solidFill>
                  <a:schemeClr val="dk1"/>
                </a:solidFill>
              </a:defRPr>
            </a:lvl5pPr>
            <a:lvl6pPr lvl="5" rtl="0">
              <a:spcBef>
                <a:spcPts val="0"/>
              </a:spcBef>
              <a:spcAft>
                <a:spcPts val="0"/>
              </a:spcAft>
              <a:buClr>
                <a:schemeClr val="dk1"/>
              </a:buClr>
              <a:buSzPts val="1000"/>
              <a:buNone/>
              <a:defRPr sz="1000">
                <a:solidFill>
                  <a:schemeClr val="dk1"/>
                </a:solidFill>
              </a:defRPr>
            </a:lvl6pPr>
            <a:lvl7pPr lvl="6" rtl="0">
              <a:spcBef>
                <a:spcPts val="0"/>
              </a:spcBef>
              <a:spcAft>
                <a:spcPts val="0"/>
              </a:spcAft>
              <a:buClr>
                <a:schemeClr val="dk1"/>
              </a:buClr>
              <a:buSzPts val="1000"/>
              <a:buNone/>
              <a:defRPr sz="1000">
                <a:solidFill>
                  <a:schemeClr val="dk1"/>
                </a:solidFill>
              </a:defRPr>
            </a:lvl7pPr>
            <a:lvl8pPr lvl="7" rtl="0">
              <a:spcBef>
                <a:spcPts val="0"/>
              </a:spcBef>
              <a:spcAft>
                <a:spcPts val="0"/>
              </a:spcAft>
              <a:buClr>
                <a:schemeClr val="dk1"/>
              </a:buClr>
              <a:buSzPts val="1000"/>
              <a:buNone/>
              <a:defRPr sz="1000">
                <a:solidFill>
                  <a:schemeClr val="dk1"/>
                </a:solidFill>
              </a:defRPr>
            </a:lvl8pPr>
            <a:lvl9pPr lvl="8" rtl="0">
              <a:spcBef>
                <a:spcPts val="0"/>
              </a:spcBef>
              <a:spcAft>
                <a:spcPts val="0"/>
              </a:spcAft>
              <a:buClr>
                <a:schemeClr val="dk1"/>
              </a:buClr>
              <a:buSzPts val="1000"/>
              <a:buNone/>
              <a:defRPr sz="1000">
                <a:solidFill>
                  <a:schemeClr val="dk1"/>
                </a:solidFill>
              </a:defRPr>
            </a:lvl9pPr>
          </a:lstStyle>
          <a:p/>
        </p:txBody>
      </p:sp>
      <p:sp>
        <p:nvSpPr>
          <p:cNvPr id="243" name="Google Shape;243;p23"/>
          <p:cNvSpPr/>
          <p:nvPr>
            <p:ph idx="18" type="pic"/>
          </p:nvPr>
        </p:nvSpPr>
        <p:spPr>
          <a:xfrm>
            <a:off x="12293300" y="7980950"/>
            <a:ext cx="2692800" cy="1512000"/>
          </a:xfrm>
          <a:prstGeom prst="rect">
            <a:avLst/>
          </a:prstGeom>
          <a:noFill/>
          <a:ln>
            <a:noFill/>
          </a:ln>
        </p:spPr>
      </p:sp>
      <p:sp>
        <p:nvSpPr>
          <p:cNvPr id="244" name="Google Shape;244;p23"/>
          <p:cNvSpPr txBox="1"/>
          <p:nvPr>
            <p:ph idx="19" type="subTitle"/>
          </p:nvPr>
        </p:nvSpPr>
        <p:spPr>
          <a:xfrm>
            <a:off x="9296110" y="9569275"/>
            <a:ext cx="2692800" cy="259800"/>
          </a:xfrm>
          <a:prstGeom prst="rect">
            <a:avLst/>
          </a:prstGeom>
          <a:noFill/>
          <a:ln>
            <a:noFill/>
          </a:ln>
        </p:spPr>
        <p:txBody>
          <a:bodyPr anchorCtr="0" anchor="t" bIns="0" lIns="0" spcFirstLastPara="1" rIns="0" wrap="square" tIns="0">
            <a:spAutoFit/>
          </a:bodyPr>
          <a:lstStyle>
            <a:lvl1pPr lvl="0" rtl="0">
              <a:spcBef>
                <a:spcPts val="0"/>
              </a:spcBef>
              <a:spcAft>
                <a:spcPts val="0"/>
              </a:spcAft>
              <a:buClr>
                <a:schemeClr val="dk1"/>
              </a:buClr>
              <a:buSzPts val="1000"/>
              <a:buNone/>
              <a:defRPr sz="1000">
                <a:solidFill>
                  <a:schemeClr val="dk1"/>
                </a:solidFill>
              </a:defRPr>
            </a:lvl1pPr>
            <a:lvl2pPr lvl="1" rtl="0">
              <a:spcBef>
                <a:spcPts val="0"/>
              </a:spcBef>
              <a:spcAft>
                <a:spcPts val="0"/>
              </a:spcAft>
              <a:buClr>
                <a:schemeClr val="dk1"/>
              </a:buClr>
              <a:buSzPts val="1000"/>
              <a:buNone/>
              <a:defRPr sz="1000">
                <a:solidFill>
                  <a:schemeClr val="dk1"/>
                </a:solidFill>
              </a:defRPr>
            </a:lvl2pPr>
            <a:lvl3pPr lvl="2" rtl="0">
              <a:spcBef>
                <a:spcPts val="0"/>
              </a:spcBef>
              <a:spcAft>
                <a:spcPts val="0"/>
              </a:spcAft>
              <a:buClr>
                <a:schemeClr val="dk1"/>
              </a:buClr>
              <a:buSzPts val="1000"/>
              <a:buNone/>
              <a:defRPr sz="1000">
                <a:solidFill>
                  <a:schemeClr val="dk1"/>
                </a:solidFill>
              </a:defRPr>
            </a:lvl3pPr>
            <a:lvl4pPr lvl="3" rtl="0">
              <a:spcBef>
                <a:spcPts val="0"/>
              </a:spcBef>
              <a:spcAft>
                <a:spcPts val="0"/>
              </a:spcAft>
              <a:buClr>
                <a:schemeClr val="dk1"/>
              </a:buClr>
              <a:buSzPts val="1000"/>
              <a:buNone/>
              <a:defRPr sz="1000">
                <a:solidFill>
                  <a:schemeClr val="dk1"/>
                </a:solidFill>
              </a:defRPr>
            </a:lvl4pPr>
            <a:lvl5pPr lvl="4" rtl="0">
              <a:spcBef>
                <a:spcPts val="0"/>
              </a:spcBef>
              <a:spcAft>
                <a:spcPts val="0"/>
              </a:spcAft>
              <a:buClr>
                <a:schemeClr val="dk1"/>
              </a:buClr>
              <a:buSzPts val="1000"/>
              <a:buNone/>
              <a:defRPr sz="1000">
                <a:solidFill>
                  <a:schemeClr val="dk1"/>
                </a:solidFill>
              </a:defRPr>
            </a:lvl5pPr>
            <a:lvl6pPr lvl="5" rtl="0">
              <a:spcBef>
                <a:spcPts val="0"/>
              </a:spcBef>
              <a:spcAft>
                <a:spcPts val="0"/>
              </a:spcAft>
              <a:buClr>
                <a:schemeClr val="dk1"/>
              </a:buClr>
              <a:buSzPts val="1000"/>
              <a:buNone/>
              <a:defRPr sz="1000">
                <a:solidFill>
                  <a:schemeClr val="dk1"/>
                </a:solidFill>
              </a:defRPr>
            </a:lvl6pPr>
            <a:lvl7pPr lvl="6" rtl="0">
              <a:spcBef>
                <a:spcPts val="0"/>
              </a:spcBef>
              <a:spcAft>
                <a:spcPts val="0"/>
              </a:spcAft>
              <a:buClr>
                <a:schemeClr val="dk1"/>
              </a:buClr>
              <a:buSzPts val="1000"/>
              <a:buNone/>
              <a:defRPr sz="1000">
                <a:solidFill>
                  <a:schemeClr val="dk1"/>
                </a:solidFill>
              </a:defRPr>
            </a:lvl7pPr>
            <a:lvl8pPr lvl="7" rtl="0">
              <a:spcBef>
                <a:spcPts val="0"/>
              </a:spcBef>
              <a:spcAft>
                <a:spcPts val="0"/>
              </a:spcAft>
              <a:buClr>
                <a:schemeClr val="dk1"/>
              </a:buClr>
              <a:buSzPts val="1000"/>
              <a:buNone/>
              <a:defRPr sz="1000">
                <a:solidFill>
                  <a:schemeClr val="dk1"/>
                </a:solidFill>
              </a:defRPr>
            </a:lvl8pPr>
            <a:lvl9pPr lvl="8" rtl="0">
              <a:spcBef>
                <a:spcPts val="0"/>
              </a:spcBef>
              <a:spcAft>
                <a:spcPts val="0"/>
              </a:spcAft>
              <a:buClr>
                <a:schemeClr val="dk1"/>
              </a:buClr>
              <a:buSzPts val="1000"/>
              <a:buNone/>
              <a:defRPr sz="1000">
                <a:solidFill>
                  <a:schemeClr val="dk1"/>
                </a:solidFill>
              </a:defRPr>
            </a:lvl9pPr>
          </a:lstStyle>
          <a:p/>
        </p:txBody>
      </p:sp>
      <p:sp>
        <p:nvSpPr>
          <p:cNvPr id="245" name="Google Shape;245;p23"/>
          <p:cNvSpPr/>
          <p:nvPr>
            <p:ph idx="20" type="pic"/>
          </p:nvPr>
        </p:nvSpPr>
        <p:spPr>
          <a:xfrm>
            <a:off x="9296100" y="7981075"/>
            <a:ext cx="2692800" cy="1512000"/>
          </a:xfrm>
          <a:prstGeom prst="rect">
            <a:avLst/>
          </a:prstGeom>
          <a:noFill/>
          <a:ln>
            <a:noFill/>
          </a:ln>
        </p:spPr>
      </p:sp>
    </p:spTree>
  </p:cSld>
  <p:clrMapOvr>
    <a:masterClrMapping/>
  </p:clrMapOvr>
  <p:extLst>
    <p:ext uri="{DCECCB84-F9BA-43D5-87BE-67443E8EF086}">
      <p15:sldGuideLst>
        <p15:guide id="1" pos="3776">
          <p15:clr>
            <a:schemeClr val="lt2"/>
          </p15:clr>
        </p15:guide>
        <p15:guide id="2" pos="3968">
          <p15:clr>
            <a:schemeClr val="lt2"/>
          </p15:clr>
        </p15:guide>
        <p15:guide id="3" orient="horz" pos="912">
          <p15:clr>
            <a:schemeClr val="dk2"/>
          </p15:clr>
        </p15:guide>
        <p15:guide id="4" orient="horz" pos="1152">
          <p15:clr>
            <a:schemeClr val="accent4"/>
          </p15:clr>
        </p15:guide>
        <p15:guide id="5" pos="5664">
          <p15:clr>
            <a:schemeClr val="dk2"/>
          </p15:clr>
        </p15:guide>
        <p15:guide id="6" pos="5856">
          <p15:clr>
            <a:schemeClr val="dk2"/>
          </p15:clr>
        </p15:guide>
        <p15:guide id="7" pos="7552">
          <p15:clr>
            <a:schemeClr val="lt2"/>
          </p15:clr>
        </p15:guide>
        <p15:guide id="8" pos="7744">
          <p15:clr>
            <a:schemeClr val="lt2"/>
          </p15:clr>
        </p15:guide>
      </p15:sldGuideLst>
    </p:ext>
  </p:extLst>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3: 3 Column Text">
  <p:cSld name="SECTION_HEADER_1_2">
    <p:spTree>
      <p:nvGrpSpPr>
        <p:cNvPr id="26" name="Shape 26"/>
        <p:cNvGrpSpPr/>
        <p:nvPr/>
      </p:nvGrpSpPr>
      <p:grpSpPr>
        <a:xfrm>
          <a:off x="0" y="0"/>
          <a:ext cx="0" cy="0"/>
          <a:chOff x="0" y="0"/>
          <a:chExt cx="0" cy="0"/>
        </a:xfrm>
      </p:grpSpPr>
      <p:sp>
        <p:nvSpPr>
          <p:cNvPr id="27" name="Google Shape;27;p4"/>
          <p:cNvSpPr txBox="1"/>
          <p:nvPr>
            <p:ph idx="12" type="sldNum"/>
          </p:nvPr>
        </p:nvSpPr>
        <p:spPr>
          <a:xfrm>
            <a:off x="17678699" y="9980025"/>
            <a:ext cx="304500" cy="153900"/>
          </a:xfrm>
          <a:prstGeom prst="rect">
            <a:avLst/>
          </a:prstGeom>
        </p:spPr>
        <p:txBody>
          <a:bodyPr anchorCtr="0" anchor="ctr"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28" name="Google Shape;28;p4"/>
          <p:cNvSpPr txBox="1"/>
          <p:nvPr>
            <p:ph type="title"/>
          </p:nvPr>
        </p:nvSpPr>
        <p:spPr>
          <a:xfrm>
            <a:off x="304500" y="685800"/>
            <a:ext cx="17678700" cy="762000"/>
          </a:xfrm>
          <a:prstGeom prst="rect">
            <a:avLst/>
          </a:prstGeom>
          <a:noFill/>
          <a:ln>
            <a:noFill/>
          </a:ln>
        </p:spPr>
        <p:txBody>
          <a:bodyPr anchorCtr="0" anchor="t" bIns="0" lIns="0" spcFirstLastPara="1" rIns="0" wrap="square" tIns="0">
            <a:noAutofit/>
          </a:bodyPr>
          <a:lstStyle>
            <a:lvl1pPr lvl="0" rtl="0">
              <a:spcBef>
                <a:spcPts val="0"/>
              </a:spcBef>
              <a:spcAft>
                <a:spcPts val="0"/>
              </a:spcAft>
              <a:buClr>
                <a:schemeClr val="dk1"/>
              </a:buClr>
              <a:buSzPts val="4500"/>
              <a:buNone/>
              <a:defRPr sz="4500">
                <a:solidFill>
                  <a:schemeClr val="dk1"/>
                </a:solidFill>
              </a:defRPr>
            </a:lvl1pPr>
            <a:lvl2pPr lvl="1" rtl="0">
              <a:spcBef>
                <a:spcPts val="0"/>
              </a:spcBef>
              <a:spcAft>
                <a:spcPts val="0"/>
              </a:spcAft>
              <a:buClr>
                <a:schemeClr val="dk1"/>
              </a:buClr>
              <a:buSzPts val="5600"/>
              <a:buNone/>
              <a:defRPr sz="5600">
                <a:solidFill>
                  <a:schemeClr val="dk1"/>
                </a:solidFill>
              </a:defRPr>
            </a:lvl2pPr>
            <a:lvl3pPr lvl="2" rtl="0">
              <a:spcBef>
                <a:spcPts val="0"/>
              </a:spcBef>
              <a:spcAft>
                <a:spcPts val="0"/>
              </a:spcAft>
              <a:buClr>
                <a:schemeClr val="dk1"/>
              </a:buClr>
              <a:buSzPts val="5600"/>
              <a:buNone/>
              <a:defRPr sz="5600">
                <a:solidFill>
                  <a:schemeClr val="dk1"/>
                </a:solidFill>
              </a:defRPr>
            </a:lvl3pPr>
            <a:lvl4pPr lvl="3" rtl="0">
              <a:spcBef>
                <a:spcPts val="0"/>
              </a:spcBef>
              <a:spcAft>
                <a:spcPts val="0"/>
              </a:spcAft>
              <a:buClr>
                <a:schemeClr val="dk1"/>
              </a:buClr>
              <a:buSzPts val="5600"/>
              <a:buNone/>
              <a:defRPr sz="5600">
                <a:solidFill>
                  <a:schemeClr val="dk1"/>
                </a:solidFill>
              </a:defRPr>
            </a:lvl4pPr>
            <a:lvl5pPr lvl="4" rtl="0">
              <a:spcBef>
                <a:spcPts val="0"/>
              </a:spcBef>
              <a:spcAft>
                <a:spcPts val="0"/>
              </a:spcAft>
              <a:buClr>
                <a:schemeClr val="dk1"/>
              </a:buClr>
              <a:buSzPts val="5600"/>
              <a:buNone/>
              <a:defRPr sz="5600">
                <a:solidFill>
                  <a:schemeClr val="dk1"/>
                </a:solidFill>
              </a:defRPr>
            </a:lvl5pPr>
            <a:lvl6pPr lvl="5" rtl="0">
              <a:spcBef>
                <a:spcPts val="0"/>
              </a:spcBef>
              <a:spcAft>
                <a:spcPts val="0"/>
              </a:spcAft>
              <a:buClr>
                <a:schemeClr val="dk1"/>
              </a:buClr>
              <a:buSzPts val="5600"/>
              <a:buNone/>
              <a:defRPr sz="5600">
                <a:solidFill>
                  <a:schemeClr val="dk1"/>
                </a:solidFill>
              </a:defRPr>
            </a:lvl6pPr>
            <a:lvl7pPr lvl="6" rtl="0">
              <a:spcBef>
                <a:spcPts val="0"/>
              </a:spcBef>
              <a:spcAft>
                <a:spcPts val="0"/>
              </a:spcAft>
              <a:buClr>
                <a:schemeClr val="dk1"/>
              </a:buClr>
              <a:buSzPts val="5600"/>
              <a:buNone/>
              <a:defRPr sz="5600">
                <a:solidFill>
                  <a:schemeClr val="dk1"/>
                </a:solidFill>
              </a:defRPr>
            </a:lvl7pPr>
            <a:lvl8pPr lvl="7" rtl="0">
              <a:spcBef>
                <a:spcPts val="0"/>
              </a:spcBef>
              <a:spcAft>
                <a:spcPts val="0"/>
              </a:spcAft>
              <a:buClr>
                <a:schemeClr val="dk1"/>
              </a:buClr>
              <a:buSzPts val="5600"/>
              <a:buNone/>
              <a:defRPr sz="5600">
                <a:solidFill>
                  <a:schemeClr val="dk1"/>
                </a:solidFill>
              </a:defRPr>
            </a:lvl8pPr>
            <a:lvl9pPr lvl="8" rtl="0">
              <a:spcBef>
                <a:spcPts val="0"/>
              </a:spcBef>
              <a:spcAft>
                <a:spcPts val="0"/>
              </a:spcAft>
              <a:buClr>
                <a:schemeClr val="dk1"/>
              </a:buClr>
              <a:buSzPts val="5600"/>
              <a:buNone/>
              <a:defRPr sz="5600">
                <a:solidFill>
                  <a:schemeClr val="dk1"/>
                </a:solidFill>
              </a:defRPr>
            </a:lvl9pPr>
          </a:lstStyle>
          <a:p/>
        </p:txBody>
      </p:sp>
      <p:sp>
        <p:nvSpPr>
          <p:cNvPr id="29" name="Google Shape;29;p4"/>
          <p:cNvSpPr txBox="1"/>
          <p:nvPr>
            <p:ph idx="1" type="subTitle"/>
          </p:nvPr>
        </p:nvSpPr>
        <p:spPr>
          <a:xfrm>
            <a:off x="304500" y="1447675"/>
            <a:ext cx="5487000" cy="381000"/>
          </a:xfrm>
          <a:prstGeom prst="rect">
            <a:avLst/>
          </a:prstGeom>
          <a:noFill/>
          <a:ln>
            <a:noFill/>
          </a:ln>
        </p:spPr>
        <p:txBody>
          <a:bodyPr anchorCtr="0" anchor="t" bIns="0" lIns="0" spcFirstLastPara="1" rIns="0" wrap="square" tIns="0">
            <a:noAutofit/>
          </a:bodyPr>
          <a:lstStyle>
            <a:lvl1pPr lvl="0" rtl="0">
              <a:spcBef>
                <a:spcPts val="0"/>
              </a:spcBef>
              <a:spcAft>
                <a:spcPts val="0"/>
              </a:spcAft>
              <a:buClr>
                <a:schemeClr val="dk1"/>
              </a:buClr>
              <a:buSzPts val="2000"/>
              <a:buNone/>
              <a:defRPr sz="2000">
                <a:solidFill>
                  <a:schemeClr val="dk1"/>
                </a:solidFill>
              </a:defRPr>
            </a:lvl1pPr>
            <a:lvl2pPr lvl="1" rtl="0">
              <a:spcBef>
                <a:spcPts val="0"/>
              </a:spcBef>
              <a:spcAft>
                <a:spcPts val="0"/>
              </a:spcAft>
              <a:buClr>
                <a:schemeClr val="dk1"/>
              </a:buClr>
              <a:buSzPts val="2000"/>
              <a:buNone/>
              <a:defRPr sz="2000">
                <a:solidFill>
                  <a:schemeClr val="dk1"/>
                </a:solidFill>
              </a:defRPr>
            </a:lvl2pPr>
            <a:lvl3pPr lvl="2" rtl="0">
              <a:spcBef>
                <a:spcPts val="0"/>
              </a:spcBef>
              <a:spcAft>
                <a:spcPts val="0"/>
              </a:spcAft>
              <a:buClr>
                <a:schemeClr val="dk1"/>
              </a:buClr>
              <a:buSzPts val="2000"/>
              <a:buNone/>
              <a:defRPr sz="2000">
                <a:solidFill>
                  <a:schemeClr val="dk1"/>
                </a:solidFill>
              </a:defRPr>
            </a:lvl3pPr>
            <a:lvl4pPr lvl="3" rtl="0">
              <a:spcBef>
                <a:spcPts val="0"/>
              </a:spcBef>
              <a:spcAft>
                <a:spcPts val="0"/>
              </a:spcAft>
              <a:buClr>
                <a:schemeClr val="dk1"/>
              </a:buClr>
              <a:buSzPts val="2000"/>
              <a:buNone/>
              <a:defRPr sz="2000">
                <a:solidFill>
                  <a:schemeClr val="dk1"/>
                </a:solidFill>
              </a:defRPr>
            </a:lvl4pPr>
            <a:lvl5pPr lvl="4" rtl="0">
              <a:spcBef>
                <a:spcPts val="0"/>
              </a:spcBef>
              <a:spcAft>
                <a:spcPts val="0"/>
              </a:spcAft>
              <a:buClr>
                <a:schemeClr val="dk1"/>
              </a:buClr>
              <a:buSzPts val="2000"/>
              <a:buNone/>
              <a:defRPr sz="2000">
                <a:solidFill>
                  <a:schemeClr val="dk1"/>
                </a:solidFill>
              </a:defRPr>
            </a:lvl5pPr>
            <a:lvl6pPr lvl="5" rtl="0">
              <a:spcBef>
                <a:spcPts val="0"/>
              </a:spcBef>
              <a:spcAft>
                <a:spcPts val="0"/>
              </a:spcAft>
              <a:buClr>
                <a:schemeClr val="dk1"/>
              </a:buClr>
              <a:buSzPts val="2000"/>
              <a:buNone/>
              <a:defRPr sz="2000">
                <a:solidFill>
                  <a:schemeClr val="dk1"/>
                </a:solidFill>
              </a:defRPr>
            </a:lvl6pPr>
            <a:lvl7pPr lvl="6" rtl="0">
              <a:spcBef>
                <a:spcPts val="0"/>
              </a:spcBef>
              <a:spcAft>
                <a:spcPts val="0"/>
              </a:spcAft>
              <a:buClr>
                <a:schemeClr val="dk1"/>
              </a:buClr>
              <a:buSzPts val="2000"/>
              <a:buNone/>
              <a:defRPr sz="2000">
                <a:solidFill>
                  <a:schemeClr val="dk1"/>
                </a:solidFill>
              </a:defRPr>
            </a:lvl7pPr>
            <a:lvl8pPr lvl="7" rtl="0">
              <a:spcBef>
                <a:spcPts val="0"/>
              </a:spcBef>
              <a:spcAft>
                <a:spcPts val="0"/>
              </a:spcAft>
              <a:buClr>
                <a:schemeClr val="dk1"/>
              </a:buClr>
              <a:buSzPts val="2000"/>
              <a:buNone/>
              <a:defRPr sz="2000">
                <a:solidFill>
                  <a:schemeClr val="dk1"/>
                </a:solidFill>
              </a:defRPr>
            </a:lvl8pPr>
            <a:lvl9pPr lvl="8" rtl="0">
              <a:spcBef>
                <a:spcPts val="0"/>
              </a:spcBef>
              <a:spcAft>
                <a:spcPts val="0"/>
              </a:spcAft>
              <a:buClr>
                <a:schemeClr val="dk1"/>
              </a:buClr>
              <a:buSzPts val="2000"/>
              <a:buNone/>
              <a:defRPr sz="2000">
                <a:solidFill>
                  <a:schemeClr val="dk1"/>
                </a:solidFill>
              </a:defRPr>
            </a:lvl9pPr>
          </a:lstStyle>
          <a:p/>
        </p:txBody>
      </p:sp>
      <p:sp>
        <p:nvSpPr>
          <p:cNvPr id="30" name="Google Shape;30;p4"/>
          <p:cNvSpPr txBox="1"/>
          <p:nvPr>
            <p:ph idx="2" type="body"/>
          </p:nvPr>
        </p:nvSpPr>
        <p:spPr>
          <a:xfrm>
            <a:off x="304800" y="2286025"/>
            <a:ext cx="5487000" cy="5486400"/>
          </a:xfrm>
          <a:prstGeom prst="rect">
            <a:avLst/>
          </a:prstGeom>
          <a:noFill/>
          <a:ln>
            <a:noFill/>
          </a:ln>
        </p:spPr>
        <p:txBody>
          <a:bodyPr anchorCtr="0" anchor="t" bIns="0" lIns="0" spcFirstLastPara="1" rIns="0" wrap="square" tIns="0">
            <a:spAutoFit/>
          </a:bodyPr>
          <a:lstStyle>
            <a:lvl1pPr indent="-419100" lvl="0" marL="457200" rtl="0">
              <a:spcBef>
                <a:spcPts val="0"/>
              </a:spcBef>
              <a:spcAft>
                <a:spcPts val="0"/>
              </a:spcAft>
              <a:buClr>
                <a:srgbClr val="000000"/>
              </a:buClr>
              <a:buSzPts val="3000"/>
              <a:buChar char="●"/>
              <a:defRPr sz="3000">
                <a:solidFill>
                  <a:srgbClr val="000000"/>
                </a:solidFill>
              </a:defRPr>
            </a:lvl1pPr>
            <a:lvl2pPr indent="-419100" lvl="1" marL="914400" rtl="0">
              <a:spcBef>
                <a:spcPts val="0"/>
              </a:spcBef>
              <a:spcAft>
                <a:spcPts val="0"/>
              </a:spcAft>
              <a:buClr>
                <a:srgbClr val="000000"/>
              </a:buClr>
              <a:buSzPts val="3000"/>
              <a:buChar char="○"/>
              <a:defRPr sz="3000">
                <a:solidFill>
                  <a:srgbClr val="000000"/>
                </a:solidFill>
              </a:defRPr>
            </a:lvl2pPr>
            <a:lvl3pPr indent="-419100" lvl="2" marL="1371600" rtl="0">
              <a:spcBef>
                <a:spcPts val="0"/>
              </a:spcBef>
              <a:spcAft>
                <a:spcPts val="0"/>
              </a:spcAft>
              <a:buClr>
                <a:srgbClr val="000000"/>
              </a:buClr>
              <a:buSzPts val="3000"/>
              <a:buChar char="■"/>
              <a:defRPr sz="3000">
                <a:solidFill>
                  <a:srgbClr val="000000"/>
                </a:solidFill>
              </a:defRPr>
            </a:lvl3pPr>
            <a:lvl4pPr indent="-419100" lvl="3" marL="1828800" rtl="0">
              <a:spcBef>
                <a:spcPts val="0"/>
              </a:spcBef>
              <a:spcAft>
                <a:spcPts val="0"/>
              </a:spcAft>
              <a:buClr>
                <a:srgbClr val="000000"/>
              </a:buClr>
              <a:buSzPts val="3000"/>
              <a:buChar char="●"/>
              <a:defRPr sz="3000">
                <a:solidFill>
                  <a:srgbClr val="000000"/>
                </a:solidFill>
              </a:defRPr>
            </a:lvl4pPr>
            <a:lvl5pPr indent="-419100" lvl="4" marL="2286000" rtl="0">
              <a:spcBef>
                <a:spcPts val="0"/>
              </a:spcBef>
              <a:spcAft>
                <a:spcPts val="0"/>
              </a:spcAft>
              <a:buClr>
                <a:srgbClr val="000000"/>
              </a:buClr>
              <a:buSzPts val="3000"/>
              <a:buChar char="○"/>
              <a:defRPr sz="3000">
                <a:solidFill>
                  <a:srgbClr val="000000"/>
                </a:solidFill>
              </a:defRPr>
            </a:lvl5pPr>
            <a:lvl6pPr indent="-419100" lvl="5" marL="2743200" rtl="0">
              <a:spcBef>
                <a:spcPts val="0"/>
              </a:spcBef>
              <a:spcAft>
                <a:spcPts val="0"/>
              </a:spcAft>
              <a:buClr>
                <a:srgbClr val="000000"/>
              </a:buClr>
              <a:buSzPts val="3000"/>
              <a:buChar char="■"/>
              <a:defRPr sz="3000">
                <a:solidFill>
                  <a:srgbClr val="000000"/>
                </a:solidFill>
              </a:defRPr>
            </a:lvl6pPr>
            <a:lvl7pPr indent="-419100" lvl="6" marL="3200400" rtl="0">
              <a:spcBef>
                <a:spcPts val="0"/>
              </a:spcBef>
              <a:spcAft>
                <a:spcPts val="0"/>
              </a:spcAft>
              <a:buClr>
                <a:srgbClr val="000000"/>
              </a:buClr>
              <a:buSzPts val="3000"/>
              <a:buChar char="●"/>
              <a:defRPr sz="3000">
                <a:solidFill>
                  <a:srgbClr val="000000"/>
                </a:solidFill>
              </a:defRPr>
            </a:lvl7pPr>
            <a:lvl8pPr indent="-419100" lvl="7" marL="3657600" rtl="0">
              <a:spcBef>
                <a:spcPts val="0"/>
              </a:spcBef>
              <a:spcAft>
                <a:spcPts val="0"/>
              </a:spcAft>
              <a:buClr>
                <a:srgbClr val="000000"/>
              </a:buClr>
              <a:buSzPts val="3000"/>
              <a:buChar char="○"/>
              <a:defRPr sz="3000">
                <a:solidFill>
                  <a:srgbClr val="000000"/>
                </a:solidFill>
              </a:defRPr>
            </a:lvl8pPr>
            <a:lvl9pPr indent="-419100" lvl="8" marL="4114800" rtl="0">
              <a:spcBef>
                <a:spcPts val="0"/>
              </a:spcBef>
              <a:spcAft>
                <a:spcPts val="0"/>
              </a:spcAft>
              <a:buClr>
                <a:srgbClr val="000000"/>
              </a:buClr>
              <a:buSzPts val="3000"/>
              <a:buChar char="■"/>
              <a:defRPr sz="3000">
                <a:solidFill>
                  <a:srgbClr val="000000"/>
                </a:solidFill>
              </a:defRPr>
            </a:lvl9pPr>
          </a:lstStyle>
          <a:p/>
        </p:txBody>
      </p:sp>
      <p:sp>
        <p:nvSpPr>
          <p:cNvPr id="31" name="Google Shape;31;p4"/>
          <p:cNvSpPr txBox="1"/>
          <p:nvPr>
            <p:ph idx="3" type="subTitle"/>
          </p:nvPr>
        </p:nvSpPr>
        <p:spPr>
          <a:xfrm>
            <a:off x="6400350" y="1447925"/>
            <a:ext cx="5487000" cy="381000"/>
          </a:xfrm>
          <a:prstGeom prst="rect">
            <a:avLst/>
          </a:prstGeom>
          <a:noFill/>
          <a:ln>
            <a:noFill/>
          </a:ln>
        </p:spPr>
        <p:txBody>
          <a:bodyPr anchorCtr="0" anchor="t" bIns="0" lIns="0" spcFirstLastPara="1" rIns="0" wrap="square" tIns="0">
            <a:noAutofit/>
          </a:bodyPr>
          <a:lstStyle>
            <a:lvl1pPr lvl="0" rtl="0">
              <a:spcBef>
                <a:spcPts val="0"/>
              </a:spcBef>
              <a:spcAft>
                <a:spcPts val="0"/>
              </a:spcAft>
              <a:buClr>
                <a:schemeClr val="dk1"/>
              </a:buClr>
              <a:buSzPts val="2000"/>
              <a:buNone/>
              <a:defRPr sz="2000">
                <a:solidFill>
                  <a:schemeClr val="dk1"/>
                </a:solidFill>
              </a:defRPr>
            </a:lvl1pPr>
            <a:lvl2pPr lvl="1" rtl="0">
              <a:spcBef>
                <a:spcPts val="0"/>
              </a:spcBef>
              <a:spcAft>
                <a:spcPts val="0"/>
              </a:spcAft>
              <a:buClr>
                <a:schemeClr val="dk1"/>
              </a:buClr>
              <a:buSzPts val="2000"/>
              <a:buNone/>
              <a:defRPr sz="2000">
                <a:solidFill>
                  <a:schemeClr val="dk1"/>
                </a:solidFill>
              </a:defRPr>
            </a:lvl2pPr>
            <a:lvl3pPr lvl="2" rtl="0">
              <a:spcBef>
                <a:spcPts val="0"/>
              </a:spcBef>
              <a:spcAft>
                <a:spcPts val="0"/>
              </a:spcAft>
              <a:buClr>
                <a:schemeClr val="dk1"/>
              </a:buClr>
              <a:buSzPts val="2000"/>
              <a:buNone/>
              <a:defRPr sz="2000">
                <a:solidFill>
                  <a:schemeClr val="dk1"/>
                </a:solidFill>
              </a:defRPr>
            </a:lvl3pPr>
            <a:lvl4pPr lvl="3" rtl="0">
              <a:spcBef>
                <a:spcPts val="0"/>
              </a:spcBef>
              <a:spcAft>
                <a:spcPts val="0"/>
              </a:spcAft>
              <a:buClr>
                <a:schemeClr val="dk1"/>
              </a:buClr>
              <a:buSzPts val="2000"/>
              <a:buNone/>
              <a:defRPr sz="2000">
                <a:solidFill>
                  <a:schemeClr val="dk1"/>
                </a:solidFill>
              </a:defRPr>
            </a:lvl4pPr>
            <a:lvl5pPr lvl="4" rtl="0">
              <a:spcBef>
                <a:spcPts val="0"/>
              </a:spcBef>
              <a:spcAft>
                <a:spcPts val="0"/>
              </a:spcAft>
              <a:buClr>
                <a:schemeClr val="dk1"/>
              </a:buClr>
              <a:buSzPts val="2000"/>
              <a:buNone/>
              <a:defRPr sz="2000">
                <a:solidFill>
                  <a:schemeClr val="dk1"/>
                </a:solidFill>
              </a:defRPr>
            </a:lvl5pPr>
            <a:lvl6pPr lvl="5" rtl="0">
              <a:spcBef>
                <a:spcPts val="0"/>
              </a:spcBef>
              <a:spcAft>
                <a:spcPts val="0"/>
              </a:spcAft>
              <a:buClr>
                <a:schemeClr val="dk1"/>
              </a:buClr>
              <a:buSzPts val="2000"/>
              <a:buNone/>
              <a:defRPr sz="2000">
                <a:solidFill>
                  <a:schemeClr val="dk1"/>
                </a:solidFill>
              </a:defRPr>
            </a:lvl6pPr>
            <a:lvl7pPr lvl="6" rtl="0">
              <a:spcBef>
                <a:spcPts val="0"/>
              </a:spcBef>
              <a:spcAft>
                <a:spcPts val="0"/>
              </a:spcAft>
              <a:buClr>
                <a:schemeClr val="dk1"/>
              </a:buClr>
              <a:buSzPts val="2000"/>
              <a:buNone/>
              <a:defRPr sz="2000">
                <a:solidFill>
                  <a:schemeClr val="dk1"/>
                </a:solidFill>
              </a:defRPr>
            </a:lvl7pPr>
            <a:lvl8pPr lvl="7" rtl="0">
              <a:spcBef>
                <a:spcPts val="0"/>
              </a:spcBef>
              <a:spcAft>
                <a:spcPts val="0"/>
              </a:spcAft>
              <a:buClr>
                <a:schemeClr val="dk1"/>
              </a:buClr>
              <a:buSzPts val="2000"/>
              <a:buNone/>
              <a:defRPr sz="2000">
                <a:solidFill>
                  <a:schemeClr val="dk1"/>
                </a:solidFill>
              </a:defRPr>
            </a:lvl8pPr>
            <a:lvl9pPr lvl="8" rtl="0">
              <a:spcBef>
                <a:spcPts val="0"/>
              </a:spcBef>
              <a:spcAft>
                <a:spcPts val="0"/>
              </a:spcAft>
              <a:buClr>
                <a:schemeClr val="dk1"/>
              </a:buClr>
              <a:buSzPts val="2000"/>
              <a:buNone/>
              <a:defRPr sz="2000">
                <a:solidFill>
                  <a:schemeClr val="dk1"/>
                </a:solidFill>
              </a:defRPr>
            </a:lvl9pPr>
          </a:lstStyle>
          <a:p/>
        </p:txBody>
      </p:sp>
      <p:sp>
        <p:nvSpPr>
          <p:cNvPr id="32" name="Google Shape;32;p4"/>
          <p:cNvSpPr txBox="1"/>
          <p:nvPr>
            <p:ph idx="4" type="body"/>
          </p:nvPr>
        </p:nvSpPr>
        <p:spPr>
          <a:xfrm>
            <a:off x="6400650" y="2286275"/>
            <a:ext cx="5487000" cy="5486400"/>
          </a:xfrm>
          <a:prstGeom prst="rect">
            <a:avLst/>
          </a:prstGeom>
          <a:noFill/>
          <a:ln>
            <a:noFill/>
          </a:ln>
        </p:spPr>
        <p:txBody>
          <a:bodyPr anchorCtr="0" anchor="t" bIns="0" lIns="0" spcFirstLastPara="1" rIns="0" wrap="square" tIns="0">
            <a:spAutoFit/>
          </a:bodyPr>
          <a:lstStyle>
            <a:lvl1pPr indent="-419100" lvl="0" marL="457200" rtl="0">
              <a:spcBef>
                <a:spcPts val="0"/>
              </a:spcBef>
              <a:spcAft>
                <a:spcPts val="0"/>
              </a:spcAft>
              <a:buClr>
                <a:srgbClr val="000000"/>
              </a:buClr>
              <a:buSzPts val="3000"/>
              <a:buChar char="●"/>
              <a:defRPr sz="3000">
                <a:solidFill>
                  <a:srgbClr val="000000"/>
                </a:solidFill>
              </a:defRPr>
            </a:lvl1pPr>
            <a:lvl2pPr indent="-419100" lvl="1" marL="914400" rtl="0">
              <a:spcBef>
                <a:spcPts val="0"/>
              </a:spcBef>
              <a:spcAft>
                <a:spcPts val="0"/>
              </a:spcAft>
              <a:buClr>
                <a:srgbClr val="000000"/>
              </a:buClr>
              <a:buSzPts val="3000"/>
              <a:buChar char="○"/>
              <a:defRPr sz="3000">
                <a:solidFill>
                  <a:srgbClr val="000000"/>
                </a:solidFill>
              </a:defRPr>
            </a:lvl2pPr>
            <a:lvl3pPr indent="-419100" lvl="2" marL="1371600" rtl="0">
              <a:spcBef>
                <a:spcPts val="0"/>
              </a:spcBef>
              <a:spcAft>
                <a:spcPts val="0"/>
              </a:spcAft>
              <a:buClr>
                <a:srgbClr val="000000"/>
              </a:buClr>
              <a:buSzPts val="3000"/>
              <a:buChar char="■"/>
              <a:defRPr sz="3000">
                <a:solidFill>
                  <a:srgbClr val="000000"/>
                </a:solidFill>
              </a:defRPr>
            </a:lvl3pPr>
            <a:lvl4pPr indent="-419100" lvl="3" marL="1828800" rtl="0">
              <a:spcBef>
                <a:spcPts val="0"/>
              </a:spcBef>
              <a:spcAft>
                <a:spcPts val="0"/>
              </a:spcAft>
              <a:buClr>
                <a:srgbClr val="000000"/>
              </a:buClr>
              <a:buSzPts val="3000"/>
              <a:buChar char="●"/>
              <a:defRPr sz="3000">
                <a:solidFill>
                  <a:srgbClr val="000000"/>
                </a:solidFill>
              </a:defRPr>
            </a:lvl4pPr>
            <a:lvl5pPr indent="-419100" lvl="4" marL="2286000" rtl="0">
              <a:spcBef>
                <a:spcPts val="0"/>
              </a:spcBef>
              <a:spcAft>
                <a:spcPts val="0"/>
              </a:spcAft>
              <a:buClr>
                <a:srgbClr val="000000"/>
              </a:buClr>
              <a:buSzPts val="3000"/>
              <a:buChar char="○"/>
              <a:defRPr sz="3000">
                <a:solidFill>
                  <a:srgbClr val="000000"/>
                </a:solidFill>
              </a:defRPr>
            </a:lvl5pPr>
            <a:lvl6pPr indent="-419100" lvl="5" marL="2743200" rtl="0">
              <a:spcBef>
                <a:spcPts val="0"/>
              </a:spcBef>
              <a:spcAft>
                <a:spcPts val="0"/>
              </a:spcAft>
              <a:buClr>
                <a:srgbClr val="000000"/>
              </a:buClr>
              <a:buSzPts val="3000"/>
              <a:buChar char="■"/>
              <a:defRPr sz="3000">
                <a:solidFill>
                  <a:srgbClr val="000000"/>
                </a:solidFill>
              </a:defRPr>
            </a:lvl6pPr>
            <a:lvl7pPr indent="-419100" lvl="6" marL="3200400" rtl="0">
              <a:spcBef>
                <a:spcPts val="0"/>
              </a:spcBef>
              <a:spcAft>
                <a:spcPts val="0"/>
              </a:spcAft>
              <a:buClr>
                <a:srgbClr val="000000"/>
              </a:buClr>
              <a:buSzPts val="3000"/>
              <a:buChar char="●"/>
              <a:defRPr sz="3000">
                <a:solidFill>
                  <a:srgbClr val="000000"/>
                </a:solidFill>
              </a:defRPr>
            </a:lvl7pPr>
            <a:lvl8pPr indent="-419100" lvl="7" marL="3657600" rtl="0">
              <a:spcBef>
                <a:spcPts val="0"/>
              </a:spcBef>
              <a:spcAft>
                <a:spcPts val="0"/>
              </a:spcAft>
              <a:buClr>
                <a:srgbClr val="000000"/>
              </a:buClr>
              <a:buSzPts val="3000"/>
              <a:buChar char="○"/>
              <a:defRPr sz="3000">
                <a:solidFill>
                  <a:srgbClr val="000000"/>
                </a:solidFill>
              </a:defRPr>
            </a:lvl8pPr>
            <a:lvl9pPr indent="-419100" lvl="8" marL="4114800" rtl="0">
              <a:spcBef>
                <a:spcPts val="0"/>
              </a:spcBef>
              <a:spcAft>
                <a:spcPts val="0"/>
              </a:spcAft>
              <a:buClr>
                <a:srgbClr val="000000"/>
              </a:buClr>
              <a:buSzPts val="3000"/>
              <a:buChar char="■"/>
              <a:defRPr sz="3000">
                <a:solidFill>
                  <a:srgbClr val="000000"/>
                </a:solidFill>
              </a:defRPr>
            </a:lvl9pPr>
          </a:lstStyle>
          <a:p/>
        </p:txBody>
      </p:sp>
      <p:sp>
        <p:nvSpPr>
          <p:cNvPr id="33" name="Google Shape;33;p4"/>
          <p:cNvSpPr txBox="1"/>
          <p:nvPr>
            <p:ph idx="5" type="subTitle"/>
          </p:nvPr>
        </p:nvSpPr>
        <p:spPr>
          <a:xfrm>
            <a:off x="12496500" y="1447675"/>
            <a:ext cx="5487000" cy="381000"/>
          </a:xfrm>
          <a:prstGeom prst="rect">
            <a:avLst/>
          </a:prstGeom>
          <a:noFill/>
          <a:ln>
            <a:noFill/>
          </a:ln>
        </p:spPr>
        <p:txBody>
          <a:bodyPr anchorCtr="0" anchor="t" bIns="0" lIns="0" spcFirstLastPara="1" rIns="0" wrap="square" tIns="0">
            <a:noAutofit/>
          </a:bodyPr>
          <a:lstStyle>
            <a:lvl1pPr lvl="0" rtl="0">
              <a:spcBef>
                <a:spcPts val="0"/>
              </a:spcBef>
              <a:spcAft>
                <a:spcPts val="0"/>
              </a:spcAft>
              <a:buClr>
                <a:schemeClr val="dk1"/>
              </a:buClr>
              <a:buSzPts val="2000"/>
              <a:buNone/>
              <a:defRPr sz="2000">
                <a:solidFill>
                  <a:schemeClr val="dk1"/>
                </a:solidFill>
              </a:defRPr>
            </a:lvl1pPr>
            <a:lvl2pPr lvl="1" rtl="0">
              <a:spcBef>
                <a:spcPts val="0"/>
              </a:spcBef>
              <a:spcAft>
                <a:spcPts val="0"/>
              </a:spcAft>
              <a:buClr>
                <a:schemeClr val="dk1"/>
              </a:buClr>
              <a:buSzPts val="2000"/>
              <a:buNone/>
              <a:defRPr sz="2000">
                <a:solidFill>
                  <a:schemeClr val="dk1"/>
                </a:solidFill>
              </a:defRPr>
            </a:lvl2pPr>
            <a:lvl3pPr lvl="2" rtl="0">
              <a:spcBef>
                <a:spcPts val="0"/>
              </a:spcBef>
              <a:spcAft>
                <a:spcPts val="0"/>
              </a:spcAft>
              <a:buClr>
                <a:schemeClr val="dk1"/>
              </a:buClr>
              <a:buSzPts val="2000"/>
              <a:buNone/>
              <a:defRPr sz="2000">
                <a:solidFill>
                  <a:schemeClr val="dk1"/>
                </a:solidFill>
              </a:defRPr>
            </a:lvl3pPr>
            <a:lvl4pPr lvl="3" rtl="0">
              <a:spcBef>
                <a:spcPts val="0"/>
              </a:spcBef>
              <a:spcAft>
                <a:spcPts val="0"/>
              </a:spcAft>
              <a:buClr>
                <a:schemeClr val="dk1"/>
              </a:buClr>
              <a:buSzPts val="2000"/>
              <a:buNone/>
              <a:defRPr sz="2000">
                <a:solidFill>
                  <a:schemeClr val="dk1"/>
                </a:solidFill>
              </a:defRPr>
            </a:lvl4pPr>
            <a:lvl5pPr lvl="4" rtl="0">
              <a:spcBef>
                <a:spcPts val="0"/>
              </a:spcBef>
              <a:spcAft>
                <a:spcPts val="0"/>
              </a:spcAft>
              <a:buClr>
                <a:schemeClr val="dk1"/>
              </a:buClr>
              <a:buSzPts val="2000"/>
              <a:buNone/>
              <a:defRPr sz="2000">
                <a:solidFill>
                  <a:schemeClr val="dk1"/>
                </a:solidFill>
              </a:defRPr>
            </a:lvl5pPr>
            <a:lvl6pPr lvl="5" rtl="0">
              <a:spcBef>
                <a:spcPts val="0"/>
              </a:spcBef>
              <a:spcAft>
                <a:spcPts val="0"/>
              </a:spcAft>
              <a:buClr>
                <a:schemeClr val="dk1"/>
              </a:buClr>
              <a:buSzPts val="2000"/>
              <a:buNone/>
              <a:defRPr sz="2000">
                <a:solidFill>
                  <a:schemeClr val="dk1"/>
                </a:solidFill>
              </a:defRPr>
            </a:lvl6pPr>
            <a:lvl7pPr lvl="6" rtl="0">
              <a:spcBef>
                <a:spcPts val="0"/>
              </a:spcBef>
              <a:spcAft>
                <a:spcPts val="0"/>
              </a:spcAft>
              <a:buClr>
                <a:schemeClr val="dk1"/>
              </a:buClr>
              <a:buSzPts val="2000"/>
              <a:buNone/>
              <a:defRPr sz="2000">
                <a:solidFill>
                  <a:schemeClr val="dk1"/>
                </a:solidFill>
              </a:defRPr>
            </a:lvl7pPr>
            <a:lvl8pPr lvl="7" rtl="0">
              <a:spcBef>
                <a:spcPts val="0"/>
              </a:spcBef>
              <a:spcAft>
                <a:spcPts val="0"/>
              </a:spcAft>
              <a:buClr>
                <a:schemeClr val="dk1"/>
              </a:buClr>
              <a:buSzPts val="2000"/>
              <a:buNone/>
              <a:defRPr sz="2000">
                <a:solidFill>
                  <a:schemeClr val="dk1"/>
                </a:solidFill>
              </a:defRPr>
            </a:lvl8pPr>
            <a:lvl9pPr lvl="8" rtl="0">
              <a:spcBef>
                <a:spcPts val="0"/>
              </a:spcBef>
              <a:spcAft>
                <a:spcPts val="0"/>
              </a:spcAft>
              <a:buClr>
                <a:schemeClr val="dk1"/>
              </a:buClr>
              <a:buSzPts val="2000"/>
              <a:buNone/>
              <a:defRPr sz="2000">
                <a:solidFill>
                  <a:schemeClr val="dk1"/>
                </a:solidFill>
              </a:defRPr>
            </a:lvl9pPr>
          </a:lstStyle>
          <a:p/>
        </p:txBody>
      </p:sp>
      <p:sp>
        <p:nvSpPr>
          <p:cNvPr id="34" name="Google Shape;34;p4"/>
          <p:cNvSpPr txBox="1"/>
          <p:nvPr>
            <p:ph idx="6" type="body"/>
          </p:nvPr>
        </p:nvSpPr>
        <p:spPr>
          <a:xfrm>
            <a:off x="12496800" y="2286025"/>
            <a:ext cx="5487000" cy="5486400"/>
          </a:xfrm>
          <a:prstGeom prst="rect">
            <a:avLst/>
          </a:prstGeom>
          <a:noFill/>
          <a:ln>
            <a:noFill/>
          </a:ln>
        </p:spPr>
        <p:txBody>
          <a:bodyPr anchorCtr="0" anchor="t" bIns="0" lIns="0" spcFirstLastPara="1" rIns="0" wrap="square" tIns="0">
            <a:spAutoFit/>
          </a:bodyPr>
          <a:lstStyle>
            <a:lvl1pPr indent="-419100" lvl="0" marL="457200" rtl="0">
              <a:spcBef>
                <a:spcPts val="0"/>
              </a:spcBef>
              <a:spcAft>
                <a:spcPts val="0"/>
              </a:spcAft>
              <a:buClr>
                <a:srgbClr val="000000"/>
              </a:buClr>
              <a:buSzPts val="3000"/>
              <a:buChar char="●"/>
              <a:defRPr sz="3000">
                <a:solidFill>
                  <a:srgbClr val="000000"/>
                </a:solidFill>
              </a:defRPr>
            </a:lvl1pPr>
            <a:lvl2pPr indent="-419100" lvl="1" marL="914400" rtl="0">
              <a:spcBef>
                <a:spcPts val="0"/>
              </a:spcBef>
              <a:spcAft>
                <a:spcPts val="0"/>
              </a:spcAft>
              <a:buClr>
                <a:srgbClr val="000000"/>
              </a:buClr>
              <a:buSzPts val="3000"/>
              <a:buChar char="○"/>
              <a:defRPr sz="3000">
                <a:solidFill>
                  <a:srgbClr val="000000"/>
                </a:solidFill>
              </a:defRPr>
            </a:lvl2pPr>
            <a:lvl3pPr indent="-419100" lvl="2" marL="1371600" rtl="0">
              <a:spcBef>
                <a:spcPts val="0"/>
              </a:spcBef>
              <a:spcAft>
                <a:spcPts val="0"/>
              </a:spcAft>
              <a:buClr>
                <a:srgbClr val="000000"/>
              </a:buClr>
              <a:buSzPts val="3000"/>
              <a:buChar char="■"/>
              <a:defRPr sz="3000">
                <a:solidFill>
                  <a:srgbClr val="000000"/>
                </a:solidFill>
              </a:defRPr>
            </a:lvl3pPr>
            <a:lvl4pPr indent="-419100" lvl="3" marL="1828800" rtl="0">
              <a:spcBef>
                <a:spcPts val="0"/>
              </a:spcBef>
              <a:spcAft>
                <a:spcPts val="0"/>
              </a:spcAft>
              <a:buClr>
                <a:srgbClr val="000000"/>
              </a:buClr>
              <a:buSzPts val="3000"/>
              <a:buChar char="●"/>
              <a:defRPr sz="3000">
                <a:solidFill>
                  <a:srgbClr val="000000"/>
                </a:solidFill>
              </a:defRPr>
            </a:lvl4pPr>
            <a:lvl5pPr indent="-419100" lvl="4" marL="2286000" rtl="0">
              <a:spcBef>
                <a:spcPts val="0"/>
              </a:spcBef>
              <a:spcAft>
                <a:spcPts val="0"/>
              </a:spcAft>
              <a:buClr>
                <a:srgbClr val="000000"/>
              </a:buClr>
              <a:buSzPts val="3000"/>
              <a:buChar char="○"/>
              <a:defRPr sz="3000">
                <a:solidFill>
                  <a:srgbClr val="000000"/>
                </a:solidFill>
              </a:defRPr>
            </a:lvl5pPr>
            <a:lvl6pPr indent="-419100" lvl="5" marL="2743200" rtl="0">
              <a:spcBef>
                <a:spcPts val="0"/>
              </a:spcBef>
              <a:spcAft>
                <a:spcPts val="0"/>
              </a:spcAft>
              <a:buClr>
                <a:srgbClr val="000000"/>
              </a:buClr>
              <a:buSzPts val="3000"/>
              <a:buChar char="■"/>
              <a:defRPr sz="3000">
                <a:solidFill>
                  <a:srgbClr val="000000"/>
                </a:solidFill>
              </a:defRPr>
            </a:lvl6pPr>
            <a:lvl7pPr indent="-419100" lvl="6" marL="3200400" rtl="0">
              <a:spcBef>
                <a:spcPts val="0"/>
              </a:spcBef>
              <a:spcAft>
                <a:spcPts val="0"/>
              </a:spcAft>
              <a:buClr>
                <a:srgbClr val="000000"/>
              </a:buClr>
              <a:buSzPts val="3000"/>
              <a:buChar char="●"/>
              <a:defRPr sz="3000">
                <a:solidFill>
                  <a:srgbClr val="000000"/>
                </a:solidFill>
              </a:defRPr>
            </a:lvl7pPr>
            <a:lvl8pPr indent="-419100" lvl="7" marL="3657600" rtl="0">
              <a:spcBef>
                <a:spcPts val="0"/>
              </a:spcBef>
              <a:spcAft>
                <a:spcPts val="0"/>
              </a:spcAft>
              <a:buClr>
                <a:srgbClr val="000000"/>
              </a:buClr>
              <a:buSzPts val="3000"/>
              <a:buChar char="○"/>
              <a:defRPr sz="3000">
                <a:solidFill>
                  <a:srgbClr val="000000"/>
                </a:solidFill>
              </a:defRPr>
            </a:lvl8pPr>
            <a:lvl9pPr indent="-419100" lvl="8" marL="4114800" rtl="0">
              <a:spcBef>
                <a:spcPts val="0"/>
              </a:spcBef>
              <a:spcAft>
                <a:spcPts val="0"/>
              </a:spcAft>
              <a:buClr>
                <a:srgbClr val="000000"/>
              </a:buClr>
              <a:buSzPts val="3000"/>
              <a:buChar char="■"/>
              <a:defRPr sz="3000">
                <a:solidFill>
                  <a:srgbClr val="000000"/>
                </a:solidFill>
              </a:defRPr>
            </a:lvl9pPr>
          </a:lstStyle>
          <a:p/>
        </p:txBody>
      </p:sp>
    </p:spTree>
  </p:cSld>
  <p:clrMapOvr>
    <a:masterClrMapping/>
  </p:clrMapOvr>
  <p:extLst>
    <p:ext uri="{DCECCB84-F9BA-43D5-87BE-67443E8EF086}">
      <p15:sldGuideLst>
        <p15:guide id="1" pos="7488">
          <p15:clr>
            <a:schemeClr val="dk2"/>
          </p15:clr>
        </p15:guide>
        <p15:guide id="2" pos="7872">
          <p15:clr>
            <a:schemeClr val="dk2"/>
          </p15:clr>
        </p15:guide>
        <p15:guide id="3" orient="horz" pos="912">
          <p15:clr>
            <a:schemeClr val="dk2"/>
          </p15:clr>
        </p15:guide>
        <p15:guide id="4" orient="horz" pos="1152">
          <p15:clr>
            <a:schemeClr val="accent4"/>
          </p15:clr>
        </p15:guide>
        <p15:guide id="5" pos="3648">
          <p15:clr>
            <a:schemeClr val="dk2"/>
          </p15:clr>
        </p15:guide>
        <p15:guide id="6" pos="4032">
          <p15:clr>
            <a:schemeClr val="dk2"/>
          </p15:clr>
        </p15:guide>
        <p15:guide id="7" orient="horz" pos="1440">
          <p15:clr>
            <a:schemeClr val="dk2"/>
          </p15:clr>
        </p15:guide>
      </p15:sldGuideLst>
    </p:ext>
  </p:extLst>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1: Image with 1 Column Text">
  <p:cSld name="SECTION_HEADER_2">
    <p:spTree>
      <p:nvGrpSpPr>
        <p:cNvPr id="35" name="Shape 35"/>
        <p:cNvGrpSpPr/>
        <p:nvPr/>
      </p:nvGrpSpPr>
      <p:grpSpPr>
        <a:xfrm>
          <a:off x="0" y="0"/>
          <a:ext cx="0" cy="0"/>
          <a:chOff x="0" y="0"/>
          <a:chExt cx="0" cy="0"/>
        </a:xfrm>
      </p:grpSpPr>
      <p:sp>
        <p:nvSpPr>
          <p:cNvPr id="36" name="Google Shape;36;p5"/>
          <p:cNvSpPr/>
          <p:nvPr>
            <p:ph idx="2" type="pic"/>
          </p:nvPr>
        </p:nvSpPr>
        <p:spPr>
          <a:xfrm>
            <a:off x="304800" y="1828800"/>
            <a:ext cx="8687100" cy="7997700"/>
          </a:xfrm>
          <a:prstGeom prst="rect">
            <a:avLst/>
          </a:prstGeom>
          <a:noFill/>
          <a:ln>
            <a:noFill/>
          </a:ln>
        </p:spPr>
      </p:sp>
      <p:sp>
        <p:nvSpPr>
          <p:cNvPr id="37" name="Google Shape;37;p5"/>
          <p:cNvSpPr txBox="1"/>
          <p:nvPr>
            <p:ph idx="12" type="sldNum"/>
          </p:nvPr>
        </p:nvSpPr>
        <p:spPr>
          <a:xfrm>
            <a:off x="17678699" y="9980025"/>
            <a:ext cx="304500" cy="153900"/>
          </a:xfrm>
          <a:prstGeom prst="rect">
            <a:avLst/>
          </a:prstGeom>
        </p:spPr>
        <p:txBody>
          <a:bodyPr anchorCtr="0" anchor="ctr"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38" name="Google Shape;38;p5"/>
          <p:cNvSpPr txBox="1"/>
          <p:nvPr>
            <p:ph type="title"/>
          </p:nvPr>
        </p:nvSpPr>
        <p:spPr>
          <a:xfrm>
            <a:off x="304500" y="685800"/>
            <a:ext cx="17678700" cy="762000"/>
          </a:xfrm>
          <a:prstGeom prst="rect">
            <a:avLst/>
          </a:prstGeom>
          <a:noFill/>
          <a:ln>
            <a:noFill/>
          </a:ln>
        </p:spPr>
        <p:txBody>
          <a:bodyPr anchorCtr="0" anchor="t" bIns="0" lIns="0" spcFirstLastPara="1" rIns="0" wrap="square" tIns="0">
            <a:noAutofit/>
          </a:bodyPr>
          <a:lstStyle>
            <a:lvl1pPr lvl="0" rtl="0">
              <a:spcBef>
                <a:spcPts val="0"/>
              </a:spcBef>
              <a:spcAft>
                <a:spcPts val="0"/>
              </a:spcAft>
              <a:buClr>
                <a:schemeClr val="dk1"/>
              </a:buClr>
              <a:buSzPts val="4500"/>
              <a:buNone/>
              <a:defRPr sz="4500">
                <a:solidFill>
                  <a:schemeClr val="dk1"/>
                </a:solidFill>
              </a:defRPr>
            </a:lvl1pPr>
            <a:lvl2pPr lvl="1" rtl="0">
              <a:spcBef>
                <a:spcPts val="0"/>
              </a:spcBef>
              <a:spcAft>
                <a:spcPts val="0"/>
              </a:spcAft>
              <a:buClr>
                <a:schemeClr val="dk1"/>
              </a:buClr>
              <a:buSzPts val="5600"/>
              <a:buNone/>
              <a:defRPr sz="5600">
                <a:solidFill>
                  <a:schemeClr val="dk1"/>
                </a:solidFill>
              </a:defRPr>
            </a:lvl2pPr>
            <a:lvl3pPr lvl="2" rtl="0">
              <a:spcBef>
                <a:spcPts val="0"/>
              </a:spcBef>
              <a:spcAft>
                <a:spcPts val="0"/>
              </a:spcAft>
              <a:buClr>
                <a:schemeClr val="dk1"/>
              </a:buClr>
              <a:buSzPts val="5600"/>
              <a:buNone/>
              <a:defRPr sz="5600">
                <a:solidFill>
                  <a:schemeClr val="dk1"/>
                </a:solidFill>
              </a:defRPr>
            </a:lvl3pPr>
            <a:lvl4pPr lvl="3" rtl="0">
              <a:spcBef>
                <a:spcPts val="0"/>
              </a:spcBef>
              <a:spcAft>
                <a:spcPts val="0"/>
              </a:spcAft>
              <a:buClr>
                <a:schemeClr val="dk1"/>
              </a:buClr>
              <a:buSzPts val="5600"/>
              <a:buNone/>
              <a:defRPr sz="5600">
                <a:solidFill>
                  <a:schemeClr val="dk1"/>
                </a:solidFill>
              </a:defRPr>
            </a:lvl4pPr>
            <a:lvl5pPr lvl="4" rtl="0">
              <a:spcBef>
                <a:spcPts val="0"/>
              </a:spcBef>
              <a:spcAft>
                <a:spcPts val="0"/>
              </a:spcAft>
              <a:buClr>
                <a:schemeClr val="dk1"/>
              </a:buClr>
              <a:buSzPts val="5600"/>
              <a:buNone/>
              <a:defRPr sz="5600">
                <a:solidFill>
                  <a:schemeClr val="dk1"/>
                </a:solidFill>
              </a:defRPr>
            </a:lvl5pPr>
            <a:lvl6pPr lvl="5" rtl="0">
              <a:spcBef>
                <a:spcPts val="0"/>
              </a:spcBef>
              <a:spcAft>
                <a:spcPts val="0"/>
              </a:spcAft>
              <a:buClr>
                <a:schemeClr val="dk1"/>
              </a:buClr>
              <a:buSzPts val="5600"/>
              <a:buNone/>
              <a:defRPr sz="5600">
                <a:solidFill>
                  <a:schemeClr val="dk1"/>
                </a:solidFill>
              </a:defRPr>
            </a:lvl6pPr>
            <a:lvl7pPr lvl="6" rtl="0">
              <a:spcBef>
                <a:spcPts val="0"/>
              </a:spcBef>
              <a:spcAft>
                <a:spcPts val="0"/>
              </a:spcAft>
              <a:buClr>
                <a:schemeClr val="dk1"/>
              </a:buClr>
              <a:buSzPts val="5600"/>
              <a:buNone/>
              <a:defRPr sz="5600">
                <a:solidFill>
                  <a:schemeClr val="dk1"/>
                </a:solidFill>
              </a:defRPr>
            </a:lvl7pPr>
            <a:lvl8pPr lvl="7" rtl="0">
              <a:spcBef>
                <a:spcPts val="0"/>
              </a:spcBef>
              <a:spcAft>
                <a:spcPts val="0"/>
              </a:spcAft>
              <a:buClr>
                <a:schemeClr val="dk1"/>
              </a:buClr>
              <a:buSzPts val="5600"/>
              <a:buNone/>
              <a:defRPr sz="5600">
                <a:solidFill>
                  <a:schemeClr val="dk1"/>
                </a:solidFill>
              </a:defRPr>
            </a:lvl8pPr>
            <a:lvl9pPr lvl="8" rtl="0">
              <a:spcBef>
                <a:spcPts val="0"/>
              </a:spcBef>
              <a:spcAft>
                <a:spcPts val="0"/>
              </a:spcAft>
              <a:buClr>
                <a:schemeClr val="dk1"/>
              </a:buClr>
              <a:buSzPts val="5600"/>
              <a:buNone/>
              <a:defRPr sz="5600">
                <a:solidFill>
                  <a:schemeClr val="dk1"/>
                </a:solidFill>
              </a:defRPr>
            </a:lvl9pPr>
          </a:lstStyle>
          <a:p/>
        </p:txBody>
      </p:sp>
      <p:sp>
        <p:nvSpPr>
          <p:cNvPr id="39" name="Google Shape;39;p5"/>
          <p:cNvSpPr txBox="1"/>
          <p:nvPr>
            <p:ph idx="1" type="subTitle"/>
          </p:nvPr>
        </p:nvSpPr>
        <p:spPr>
          <a:xfrm>
            <a:off x="304800" y="1447800"/>
            <a:ext cx="17678700" cy="381000"/>
          </a:xfrm>
          <a:prstGeom prst="rect">
            <a:avLst/>
          </a:prstGeom>
          <a:noFill/>
          <a:ln>
            <a:noFill/>
          </a:ln>
        </p:spPr>
        <p:txBody>
          <a:bodyPr anchorCtr="0" anchor="t" bIns="0" lIns="0" spcFirstLastPara="1" rIns="0" wrap="square" tIns="0">
            <a:noAutofit/>
          </a:bodyPr>
          <a:lstStyle>
            <a:lvl1pPr lvl="0" rtl="0">
              <a:spcBef>
                <a:spcPts val="0"/>
              </a:spcBef>
              <a:spcAft>
                <a:spcPts val="0"/>
              </a:spcAft>
              <a:buClr>
                <a:schemeClr val="dk1"/>
              </a:buClr>
              <a:buSzPts val="2000"/>
              <a:buNone/>
              <a:defRPr sz="2000">
                <a:solidFill>
                  <a:schemeClr val="dk1"/>
                </a:solidFill>
              </a:defRPr>
            </a:lvl1pPr>
            <a:lvl2pPr lvl="1" rtl="0">
              <a:spcBef>
                <a:spcPts val="0"/>
              </a:spcBef>
              <a:spcAft>
                <a:spcPts val="0"/>
              </a:spcAft>
              <a:buClr>
                <a:srgbClr val="666666"/>
              </a:buClr>
              <a:buSzPts val="1400"/>
              <a:buNone/>
              <a:defRPr>
                <a:solidFill>
                  <a:srgbClr val="666666"/>
                </a:solidFill>
              </a:defRPr>
            </a:lvl2pPr>
            <a:lvl3pPr lvl="2" rtl="0">
              <a:spcBef>
                <a:spcPts val="0"/>
              </a:spcBef>
              <a:spcAft>
                <a:spcPts val="0"/>
              </a:spcAft>
              <a:buClr>
                <a:srgbClr val="666666"/>
              </a:buClr>
              <a:buSzPts val="1400"/>
              <a:buNone/>
              <a:defRPr>
                <a:solidFill>
                  <a:srgbClr val="666666"/>
                </a:solidFill>
              </a:defRPr>
            </a:lvl3pPr>
            <a:lvl4pPr lvl="3" rtl="0">
              <a:spcBef>
                <a:spcPts val="0"/>
              </a:spcBef>
              <a:spcAft>
                <a:spcPts val="0"/>
              </a:spcAft>
              <a:buClr>
                <a:srgbClr val="666666"/>
              </a:buClr>
              <a:buSzPts val="1400"/>
              <a:buNone/>
              <a:defRPr>
                <a:solidFill>
                  <a:srgbClr val="666666"/>
                </a:solidFill>
              </a:defRPr>
            </a:lvl4pPr>
            <a:lvl5pPr lvl="4" rtl="0">
              <a:spcBef>
                <a:spcPts val="0"/>
              </a:spcBef>
              <a:spcAft>
                <a:spcPts val="0"/>
              </a:spcAft>
              <a:buClr>
                <a:srgbClr val="666666"/>
              </a:buClr>
              <a:buSzPts val="1400"/>
              <a:buNone/>
              <a:defRPr>
                <a:solidFill>
                  <a:srgbClr val="666666"/>
                </a:solidFill>
              </a:defRPr>
            </a:lvl5pPr>
            <a:lvl6pPr lvl="5" rtl="0">
              <a:spcBef>
                <a:spcPts val="0"/>
              </a:spcBef>
              <a:spcAft>
                <a:spcPts val="0"/>
              </a:spcAft>
              <a:buClr>
                <a:srgbClr val="666666"/>
              </a:buClr>
              <a:buSzPts val="1400"/>
              <a:buNone/>
              <a:defRPr>
                <a:solidFill>
                  <a:srgbClr val="666666"/>
                </a:solidFill>
              </a:defRPr>
            </a:lvl6pPr>
            <a:lvl7pPr lvl="6" rtl="0">
              <a:spcBef>
                <a:spcPts val="0"/>
              </a:spcBef>
              <a:spcAft>
                <a:spcPts val="0"/>
              </a:spcAft>
              <a:buClr>
                <a:srgbClr val="666666"/>
              </a:buClr>
              <a:buSzPts val="1400"/>
              <a:buNone/>
              <a:defRPr>
                <a:solidFill>
                  <a:srgbClr val="666666"/>
                </a:solidFill>
              </a:defRPr>
            </a:lvl7pPr>
            <a:lvl8pPr lvl="7" rtl="0">
              <a:spcBef>
                <a:spcPts val="0"/>
              </a:spcBef>
              <a:spcAft>
                <a:spcPts val="0"/>
              </a:spcAft>
              <a:buClr>
                <a:srgbClr val="666666"/>
              </a:buClr>
              <a:buSzPts val="1400"/>
              <a:buNone/>
              <a:defRPr>
                <a:solidFill>
                  <a:srgbClr val="666666"/>
                </a:solidFill>
              </a:defRPr>
            </a:lvl8pPr>
            <a:lvl9pPr lvl="8" rtl="0">
              <a:spcBef>
                <a:spcPts val="0"/>
              </a:spcBef>
              <a:spcAft>
                <a:spcPts val="0"/>
              </a:spcAft>
              <a:buClr>
                <a:srgbClr val="666666"/>
              </a:buClr>
              <a:buSzPts val="1400"/>
              <a:buNone/>
              <a:defRPr>
                <a:solidFill>
                  <a:srgbClr val="666666"/>
                </a:solidFill>
              </a:defRPr>
            </a:lvl9pPr>
          </a:lstStyle>
          <a:p/>
        </p:txBody>
      </p:sp>
      <p:sp>
        <p:nvSpPr>
          <p:cNvPr id="40" name="Google Shape;40;p5"/>
          <p:cNvSpPr txBox="1"/>
          <p:nvPr>
            <p:ph idx="3" type="body"/>
          </p:nvPr>
        </p:nvSpPr>
        <p:spPr>
          <a:xfrm>
            <a:off x="9296100" y="1828800"/>
            <a:ext cx="8687100" cy="5486400"/>
          </a:xfrm>
          <a:prstGeom prst="rect">
            <a:avLst/>
          </a:prstGeom>
          <a:noFill/>
          <a:ln>
            <a:noFill/>
          </a:ln>
        </p:spPr>
        <p:txBody>
          <a:bodyPr anchorCtr="0" anchor="t" bIns="0" lIns="0" spcFirstLastPara="1" rIns="0" wrap="square" tIns="0">
            <a:spAutoFit/>
          </a:bodyPr>
          <a:lstStyle>
            <a:lvl1pPr indent="-419100" lvl="0" marL="457200" rtl="0">
              <a:spcBef>
                <a:spcPts val="0"/>
              </a:spcBef>
              <a:spcAft>
                <a:spcPts val="0"/>
              </a:spcAft>
              <a:buClr>
                <a:srgbClr val="000000"/>
              </a:buClr>
              <a:buSzPts val="3000"/>
              <a:buChar char="●"/>
              <a:defRPr sz="3000">
                <a:solidFill>
                  <a:srgbClr val="000000"/>
                </a:solidFill>
              </a:defRPr>
            </a:lvl1pPr>
            <a:lvl2pPr indent="-419100" lvl="1" marL="914400" rtl="0">
              <a:spcBef>
                <a:spcPts val="0"/>
              </a:spcBef>
              <a:spcAft>
                <a:spcPts val="0"/>
              </a:spcAft>
              <a:buClr>
                <a:srgbClr val="000000"/>
              </a:buClr>
              <a:buSzPts val="3000"/>
              <a:buChar char="○"/>
              <a:defRPr sz="3000">
                <a:solidFill>
                  <a:srgbClr val="000000"/>
                </a:solidFill>
              </a:defRPr>
            </a:lvl2pPr>
            <a:lvl3pPr indent="-419100" lvl="2" marL="1371600" rtl="0">
              <a:spcBef>
                <a:spcPts val="0"/>
              </a:spcBef>
              <a:spcAft>
                <a:spcPts val="0"/>
              </a:spcAft>
              <a:buClr>
                <a:srgbClr val="000000"/>
              </a:buClr>
              <a:buSzPts val="3000"/>
              <a:buChar char="■"/>
              <a:defRPr sz="3000">
                <a:solidFill>
                  <a:srgbClr val="000000"/>
                </a:solidFill>
              </a:defRPr>
            </a:lvl3pPr>
            <a:lvl4pPr indent="-419100" lvl="3" marL="1828800" rtl="0">
              <a:spcBef>
                <a:spcPts val="0"/>
              </a:spcBef>
              <a:spcAft>
                <a:spcPts val="0"/>
              </a:spcAft>
              <a:buClr>
                <a:srgbClr val="000000"/>
              </a:buClr>
              <a:buSzPts val="3000"/>
              <a:buChar char="●"/>
              <a:defRPr sz="3000">
                <a:solidFill>
                  <a:srgbClr val="000000"/>
                </a:solidFill>
              </a:defRPr>
            </a:lvl4pPr>
            <a:lvl5pPr indent="-419100" lvl="4" marL="2286000" rtl="0">
              <a:spcBef>
                <a:spcPts val="0"/>
              </a:spcBef>
              <a:spcAft>
                <a:spcPts val="0"/>
              </a:spcAft>
              <a:buClr>
                <a:srgbClr val="000000"/>
              </a:buClr>
              <a:buSzPts val="3000"/>
              <a:buChar char="○"/>
              <a:defRPr sz="3000">
                <a:solidFill>
                  <a:srgbClr val="000000"/>
                </a:solidFill>
              </a:defRPr>
            </a:lvl5pPr>
            <a:lvl6pPr indent="-419100" lvl="5" marL="2743200" rtl="0">
              <a:spcBef>
                <a:spcPts val="0"/>
              </a:spcBef>
              <a:spcAft>
                <a:spcPts val="0"/>
              </a:spcAft>
              <a:buClr>
                <a:srgbClr val="000000"/>
              </a:buClr>
              <a:buSzPts val="3000"/>
              <a:buChar char="■"/>
              <a:defRPr sz="3000">
                <a:solidFill>
                  <a:srgbClr val="000000"/>
                </a:solidFill>
              </a:defRPr>
            </a:lvl6pPr>
            <a:lvl7pPr indent="-419100" lvl="6" marL="3200400" rtl="0">
              <a:spcBef>
                <a:spcPts val="0"/>
              </a:spcBef>
              <a:spcAft>
                <a:spcPts val="0"/>
              </a:spcAft>
              <a:buClr>
                <a:srgbClr val="000000"/>
              </a:buClr>
              <a:buSzPts val="3000"/>
              <a:buChar char="●"/>
              <a:defRPr sz="3000">
                <a:solidFill>
                  <a:srgbClr val="000000"/>
                </a:solidFill>
              </a:defRPr>
            </a:lvl7pPr>
            <a:lvl8pPr indent="-419100" lvl="7" marL="3657600" rtl="0">
              <a:spcBef>
                <a:spcPts val="0"/>
              </a:spcBef>
              <a:spcAft>
                <a:spcPts val="0"/>
              </a:spcAft>
              <a:buClr>
                <a:srgbClr val="000000"/>
              </a:buClr>
              <a:buSzPts val="3000"/>
              <a:buChar char="○"/>
              <a:defRPr sz="3000">
                <a:solidFill>
                  <a:srgbClr val="000000"/>
                </a:solidFill>
              </a:defRPr>
            </a:lvl8pPr>
            <a:lvl9pPr indent="-419100" lvl="8" marL="4114800" rtl="0">
              <a:spcBef>
                <a:spcPts val="0"/>
              </a:spcBef>
              <a:spcAft>
                <a:spcPts val="0"/>
              </a:spcAft>
              <a:buClr>
                <a:srgbClr val="000000"/>
              </a:buClr>
              <a:buSzPts val="3000"/>
              <a:buChar char="■"/>
              <a:defRPr sz="3000">
                <a:solidFill>
                  <a:srgbClr val="000000"/>
                </a:solidFill>
              </a:defRPr>
            </a:lvl9pPr>
          </a:lstStyle>
          <a:p/>
        </p:txBody>
      </p:sp>
      <p:sp>
        <p:nvSpPr>
          <p:cNvPr id="41" name="Google Shape;41;p5"/>
          <p:cNvSpPr txBox="1"/>
          <p:nvPr>
            <p:ph idx="4" type="subTitle"/>
          </p:nvPr>
        </p:nvSpPr>
        <p:spPr>
          <a:xfrm>
            <a:off x="9296000" y="9566700"/>
            <a:ext cx="5690100" cy="259800"/>
          </a:xfrm>
          <a:prstGeom prst="rect">
            <a:avLst/>
          </a:prstGeom>
          <a:noFill/>
          <a:ln>
            <a:noFill/>
          </a:ln>
        </p:spPr>
        <p:txBody>
          <a:bodyPr anchorCtr="0" anchor="t" bIns="0" lIns="0" spcFirstLastPara="1" rIns="0" wrap="square" tIns="0">
            <a:spAutoFit/>
          </a:bodyPr>
          <a:lstStyle>
            <a:lvl1pPr lvl="0" rtl="0">
              <a:spcBef>
                <a:spcPts val="0"/>
              </a:spcBef>
              <a:spcAft>
                <a:spcPts val="0"/>
              </a:spcAft>
              <a:buClr>
                <a:schemeClr val="dk1"/>
              </a:buClr>
              <a:buSzPts val="1200"/>
              <a:buNone/>
              <a:defRPr sz="1200">
                <a:solidFill>
                  <a:schemeClr val="dk1"/>
                </a:solidFill>
              </a:defRPr>
            </a:lvl1pPr>
            <a:lvl2pPr lvl="1" rtl="0">
              <a:spcBef>
                <a:spcPts val="0"/>
              </a:spcBef>
              <a:spcAft>
                <a:spcPts val="0"/>
              </a:spcAft>
              <a:buClr>
                <a:schemeClr val="dk1"/>
              </a:buClr>
              <a:buSzPts val="1200"/>
              <a:buNone/>
              <a:defRPr sz="1200">
                <a:solidFill>
                  <a:schemeClr val="dk1"/>
                </a:solidFill>
              </a:defRPr>
            </a:lvl2pPr>
            <a:lvl3pPr lvl="2" rtl="0">
              <a:spcBef>
                <a:spcPts val="0"/>
              </a:spcBef>
              <a:spcAft>
                <a:spcPts val="0"/>
              </a:spcAft>
              <a:buClr>
                <a:schemeClr val="dk1"/>
              </a:buClr>
              <a:buSzPts val="1200"/>
              <a:buNone/>
              <a:defRPr sz="1200">
                <a:solidFill>
                  <a:schemeClr val="dk1"/>
                </a:solidFill>
              </a:defRPr>
            </a:lvl3pPr>
            <a:lvl4pPr lvl="3" rtl="0">
              <a:spcBef>
                <a:spcPts val="0"/>
              </a:spcBef>
              <a:spcAft>
                <a:spcPts val="0"/>
              </a:spcAft>
              <a:buClr>
                <a:schemeClr val="dk1"/>
              </a:buClr>
              <a:buSzPts val="1200"/>
              <a:buNone/>
              <a:defRPr sz="1200">
                <a:solidFill>
                  <a:schemeClr val="dk1"/>
                </a:solidFill>
              </a:defRPr>
            </a:lvl4pPr>
            <a:lvl5pPr lvl="4" rtl="0">
              <a:spcBef>
                <a:spcPts val="0"/>
              </a:spcBef>
              <a:spcAft>
                <a:spcPts val="0"/>
              </a:spcAft>
              <a:buClr>
                <a:schemeClr val="dk1"/>
              </a:buClr>
              <a:buSzPts val="1200"/>
              <a:buNone/>
              <a:defRPr sz="1200">
                <a:solidFill>
                  <a:schemeClr val="dk1"/>
                </a:solidFill>
              </a:defRPr>
            </a:lvl5pPr>
            <a:lvl6pPr lvl="5" rtl="0">
              <a:spcBef>
                <a:spcPts val="0"/>
              </a:spcBef>
              <a:spcAft>
                <a:spcPts val="0"/>
              </a:spcAft>
              <a:buClr>
                <a:schemeClr val="dk1"/>
              </a:buClr>
              <a:buSzPts val="1200"/>
              <a:buNone/>
              <a:defRPr sz="1200">
                <a:solidFill>
                  <a:schemeClr val="dk1"/>
                </a:solidFill>
              </a:defRPr>
            </a:lvl6pPr>
            <a:lvl7pPr lvl="6" rtl="0">
              <a:spcBef>
                <a:spcPts val="0"/>
              </a:spcBef>
              <a:spcAft>
                <a:spcPts val="0"/>
              </a:spcAft>
              <a:buClr>
                <a:schemeClr val="dk1"/>
              </a:buClr>
              <a:buSzPts val="1200"/>
              <a:buNone/>
              <a:defRPr sz="1200">
                <a:solidFill>
                  <a:schemeClr val="dk1"/>
                </a:solidFill>
              </a:defRPr>
            </a:lvl7pPr>
            <a:lvl8pPr lvl="7" rtl="0">
              <a:spcBef>
                <a:spcPts val="0"/>
              </a:spcBef>
              <a:spcAft>
                <a:spcPts val="0"/>
              </a:spcAft>
              <a:buClr>
                <a:schemeClr val="dk1"/>
              </a:buClr>
              <a:buSzPts val="1200"/>
              <a:buNone/>
              <a:defRPr sz="1200">
                <a:solidFill>
                  <a:schemeClr val="dk1"/>
                </a:solidFill>
              </a:defRPr>
            </a:lvl8pPr>
            <a:lvl9pPr lvl="8" rtl="0">
              <a:spcBef>
                <a:spcPts val="0"/>
              </a:spcBef>
              <a:spcAft>
                <a:spcPts val="0"/>
              </a:spcAft>
              <a:buClr>
                <a:schemeClr val="dk1"/>
              </a:buClr>
              <a:buSzPts val="1200"/>
              <a:buNone/>
              <a:defRPr sz="1200">
                <a:solidFill>
                  <a:schemeClr val="dk1"/>
                </a:solidFill>
              </a:defRPr>
            </a:lvl9pPr>
          </a:lstStyle>
          <a:p/>
        </p:txBody>
      </p:sp>
    </p:spTree>
  </p:cSld>
  <p:clrMapOvr>
    <a:masterClrMapping/>
  </p:clrMapOvr>
  <p:extLst>
    <p:ext uri="{DCECCB84-F9BA-43D5-87BE-67443E8EF086}">
      <p15:sldGuideLst>
        <p15:guide id="1" pos="5664">
          <p15:clr>
            <a:schemeClr val="dk2"/>
          </p15:clr>
        </p15:guide>
        <p15:guide id="2" orient="horz" pos="912">
          <p15:clr>
            <a:schemeClr val="dk2"/>
          </p15:clr>
        </p15:guide>
        <p15:guide id="3" orient="horz" pos="1152">
          <p15:clr>
            <a:schemeClr val="accent4"/>
          </p15:clr>
        </p15:guide>
        <p15:guide id="4" pos="5856">
          <p15:clr>
            <a:schemeClr val="dk2"/>
          </p15:clr>
        </p15:guide>
        <p15:guide id="5" pos="3776">
          <p15:clr>
            <a:schemeClr val="lt2"/>
          </p15:clr>
        </p15:guide>
        <p15:guide id="6" pos="3968">
          <p15:clr>
            <a:schemeClr val="lt2"/>
          </p15:clr>
        </p15:guide>
        <p15:guide id="7" pos="7552">
          <p15:clr>
            <a:schemeClr val="lt2"/>
          </p15:clr>
        </p15:guide>
        <p15:guide id="8" pos="7744">
          <p15:clr>
            <a:schemeClr val="lt2"/>
          </p15:clr>
        </p15:guide>
        <p15:guide id="9" orient="horz" pos="1440">
          <p15:clr>
            <a:schemeClr val="lt2"/>
          </p15:clr>
        </p15:guide>
      </p15:sldGuideLst>
    </p:ext>
  </p:extLst>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2: Large Image with Caption">
  <p:cSld name="SECTION_HEADER_1_1_1">
    <p:spTree>
      <p:nvGrpSpPr>
        <p:cNvPr id="42" name="Shape 42"/>
        <p:cNvGrpSpPr/>
        <p:nvPr/>
      </p:nvGrpSpPr>
      <p:grpSpPr>
        <a:xfrm>
          <a:off x="0" y="0"/>
          <a:ext cx="0" cy="0"/>
          <a:chOff x="0" y="0"/>
          <a:chExt cx="0" cy="0"/>
        </a:xfrm>
      </p:grpSpPr>
      <p:sp>
        <p:nvSpPr>
          <p:cNvPr id="43" name="Google Shape;43;p6"/>
          <p:cNvSpPr/>
          <p:nvPr>
            <p:ph idx="2" type="pic"/>
          </p:nvPr>
        </p:nvSpPr>
        <p:spPr>
          <a:xfrm>
            <a:off x="304500" y="1828675"/>
            <a:ext cx="17678700" cy="7665600"/>
          </a:xfrm>
          <a:prstGeom prst="rect">
            <a:avLst/>
          </a:prstGeom>
          <a:noFill/>
          <a:ln>
            <a:noFill/>
          </a:ln>
        </p:spPr>
      </p:sp>
      <p:sp>
        <p:nvSpPr>
          <p:cNvPr id="44" name="Google Shape;44;p6"/>
          <p:cNvSpPr txBox="1"/>
          <p:nvPr>
            <p:ph idx="12" type="sldNum"/>
          </p:nvPr>
        </p:nvSpPr>
        <p:spPr>
          <a:xfrm>
            <a:off x="17678699" y="9980025"/>
            <a:ext cx="304500" cy="153900"/>
          </a:xfrm>
          <a:prstGeom prst="rect">
            <a:avLst/>
          </a:prstGeom>
        </p:spPr>
        <p:txBody>
          <a:bodyPr anchorCtr="0" anchor="ctr"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45" name="Google Shape;45;p6"/>
          <p:cNvSpPr txBox="1"/>
          <p:nvPr>
            <p:ph type="title"/>
          </p:nvPr>
        </p:nvSpPr>
        <p:spPr>
          <a:xfrm>
            <a:off x="304500" y="685675"/>
            <a:ext cx="17678700" cy="762000"/>
          </a:xfrm>
          <a:prstGeom prst="rect">
            <a:avLst/>
          </a:prstGeom>
          <a:noFill/>
          <a:ln>
            <a:noFill/>
          </a:ln>
        </p:spPr>
        <p:txBody>
          <a:bodyPr anchorCtr="0" anchor="t" bIns="0" lIns="0" spcFirstLastPara="1" rIns="0" wrap="square" tIns="0">
            <a:noAutofit/>
          </a:bodyPr>
          <a:lstStyle>
            <a:lvl1pPr lvl="0" rtl="0">
              <a:spcBef>
                <a:spcPts val="0"/>
              </a:spcBef>
              <a:spcAft>
                <a:spcPts val="0"/>
              </a:spcAft>
              <a:buClr>
                <a:schemeClr val="dk1"/>
              </a:buClr>
              <a:buSzPts val="4500"/>
              <a:buNone/>
              <a:defRPr sz="4500">
                <a:solidFill>
                  <a:schemeClr val="dk1"/>
                </a:solidFill>
              </a:defRPr>
            </a:lvl1pPr>
            <a:lvl2pPr lvl="1" rtl="0">
              <a:spcBef>
                <a:spcPts val="0"/>
              </a:spcBef>
              <a:spcAft>
                <a:spcPts val="0"/>
              </a:spcAft>
              <a:buClr>
                <a:schemeClr val="dk1"/>
              </a:buClr>
              <a:buSzPts val="5600"/>
              <a:buNone/>
              <a:defRPr sz="5600">
                <a:solidFill>
                  <a:schemeClr val="dk1"/>
                </a:solidFill>
              </a:defRPr>
            </a:lvl2pPr>
            <a:lvl3pPr lvl="2" rtl="0">
              <a:spcBef>
                <a:spcPts val="0"/>
              </a:spcBef>
              <a:spcAft>
                <a:spcPts val="0"/>
              </a:spcAft>
              <a:buClr>
                <a:schemeClr val="dk1"/>
              </a:buClr>
              <a:buSzPts val="5600"/>
              <a:buNone/>
              <a:defRPr sz="5600">
                <a:solidFill>
                  <a:schemeClr val="dk1"/>
                </a:solidFill>
              </a:defRPr>
            </a:lvl3pPr>
            <a:lvl4pPr lvl="3" rtl="0">
              <a:spcBef>
                <a:spcPts val="0"/>
              </a:spcBef>
              <a:spcAft>
                <a:spcPts val="0"/>
              </a:spcAft>
              <a:buClr>
                <a:schemeClr val="dk1"/>
              </a:buClr>
              <a:buSzPts val="5600"/>
              <a:buNone/>
              <a:defRPr sz="5600">
                <a:solidFill>
                  <a:schemeClr val="dk1"/>
                </a:solidFill>
              </a:defRPr>
            </a:lvl4pPr>
            <a:lvl5pPr lvl="4" rtl="0">
              <a:spcBef>
                <a:spcPts val="0"/>
              </a:spcBef>
              <a:spcAft>
                <a:spcPts val="0"/>
              </a:spcAft>
              <a:buClr>
                <a:schemeClr val="dk1"/>
              </a:buClr>
              <a:buSzPts val="5600"/>
              <a:buNone/>
              <a:defRPr sz="5600">
                <a:solidFill>
                  <a:schemeClr val="dk1"/>
                </a:solidFill>
              </a:defRPr>
            </a:lvl5pPr>
            <a:lvl6pPr lvl="5" rtl="0">
              <a:spcBef>
                <a:spcPts val="0"/>
              </a:spcBef>
              <a:spcAft>
                <a:spcPts val="0"/>
              </a:spcAft>
              <a:buClr>
                <a:schemeClr val="dk1"/>
              </a:buClr>
              <a:buSzPts val="5600"/>
              <a:buNone/>
              <a:defRPr sz="5600">
                <a:solidFill>
                  <a:schemeClr val="dk1"/>
                </a:solidFill>
              </a:defRPr>
            </a:lvl6pPr>
            <a:lvl7pPr lvl="6" rtl="0">
              <a:spcBef>
                <a:spcPts val="0"/>
              </a:spcBef>
              <a:spcAft>
                <a:spcPts val="0"/>
              </a:spcAft>
              <a:buClr>
                <a:schemeClr val="dk1"/>
              </a:buClr>
              <a:buSzPts val="5600"/>
              <a:buNone/>
              <a:defRPr sz="5600">
                <a:solidFill>
                  <a:schemeClr val="dk1"/>
                </a:solidFill>
              </a:defRPr>
            </a:lvl7pPr>
            <a:lvl8pPr lvl="7" rtl="0">
              <a:spcBef>
                <a:spcPts val="0"/>
              </a:spcBef>
              <a:spcAft>
                <a:spcPts val="0"/>
              </a:spcAft>
              <a:buClr>
                <a:schemeClr val="dk1"/>
              </a:buClr>
              <a:buSzPts val="5600"/>
              <a:buNone/>
              <a:defRPr sz="5600">
                <a:solidFill>
                  <a:schemeClr val="dk1"/>
                </a:solidFill>
              </a:defRPr>
            </a:lvl8pPr>
            <a:lvl9pPr lvl="8" rtl="0">
              <a:spcBef>
                <a:spcPts val="0"/>
              </a:spcBef>
              <a:spcAft>
                <a:spcPts val="0"/>
              </a:spcAft>
              <a:buClr>
                <a:schemeClr val="dk1"/>
              </a:buClr>
              <a:buSzPts val="5600"/>
              <a:buNone/>
              <a:defRPr sz="5600">
                <a:solidFill>
                  <a:schemeClr val="dk1"/>
                </a:solidFill>
              </a:defRPr>
            </a:lvl9pPr>
          </a:lstStyle>
          <a:p/>
        </p:txBody>
      </p:sp>
      <p:sp>
        <p:nvSpPr>
          <p:cNvPr id="46" name="Google Shape;46;p6"/>
          <p:cNvSpPr txBox="1"/>
          <p:nvPr>
            <p:ph idx="1" type="subTitle"/>
          </p:nvPr>
        </p:nvSpPr>
        <p:spPr>
          <a:xfrm>
            <a:off x="304800" y="9570550"/>
            <a:ext cx="8839200" cy="259800"/>
          </a:xfrm>
          <a:prstGeom prst="rect">
            <a:avLst/>
          </a:prstGeom>
          <a:noFill/>
          <a:ln>
            <a:noFill/>
          </a:ln>
        </p:spPr>
        <p:txBody>
          <a:bodyPr anchorCtr="0" anchor="t" bIns="0" lIns="0" spcFirstLastPara="1" rIns="0" wrap="square" tIns="0">
            <a:spAutoFit/>
          </a:bodyPr>
          <a:lstStyle>
            <a:lvl1pPr lvl="0" rtl="0">
              <a:spcBef>
                <a:spcPts val="0"/>
              </a:spcBef>
              <a:spcAft>
                <a:spcPts val="0"/>
              </a:spcAft>
              <a:buClr>
                <a:schemeClr val="dk1"/>
              </a:buClr>
              <a:buSzPts val="1200"/>
              <a:buNone/>
              <a:defRPr sz="1200">
                <a:solidFill>
                  <a:schemeClr val="dk1"/>
                </a:solidFill>
              </a:defRPr>
            </a:lvl1pPr>
            <a:lvl2pPr lvl="1" rtl="0">
              <a:spcBef>
                <a:spcPts val="0"/>
              </a:spcBef>
              <a:spcAft>
                <a:spcPts val="0"/>
              </a:spcAft>
              <a:buClr>
                <a:schemeClr val="dk1"/>
              </a:buClr>
              <a:buSzPts val="1200"/>
              <a:buNone/>
              <a:defRPr sz="1200">
                <a:solidFill>
                  <a:schemeClr val="dk1"/>
                </a:solidFill>
              </a:defRPr>
            </a:lvl2pPr>
            <a:lvl3pPr lvl="2" rtl="0">
              <a:spcBef>
                <a:spcPts val="0"/>
              </a:spcBef>
              <a:spcAft>
                <a:spcPts val="0"/>
              </a:spcAft>
              <a:buClr>
                <a:schemeClr val="dk1"/>
              </a:buClr>
              <a:buSzPts val="1200"/>
              <a:buNone/>
              <a:defRPr sz="1200">
                <a:solidFill>
                  <a:schemeClr val="dk1"/>
                </a:solidFill>
              </a:defRPr>
            </a:lvl3pPr>
            <a:lvl4pPr lvl="3" rtl="0">
              <a:spcBef>
                <a:spcPts val="0"/>
              </a:spcBef>
              <a:spcAft>
                <a:spcPts val="0"/>
              </a:spcAft>
              <a:buClr>
                <a:schemeClr val="dk1"/>
              </a:buClr>
              <a:buSzPts val="1200"/>
              <a:buNone/>
              <a:defRPr sz="1200">
                <a:solidFill>
                  <a:schemeClr val="dk1"/>
                </a:solidFill>
              </a:defRPr>
            </a:lvl4pPr>
            <a:lvl5pPr lvl="4" rtl="0">
              <a:spcBef>
                <a:spcPts val="0"/>
              </a:spcBef>
              <a:spcAft>
                <a:spcPts val="0"/>
              </a:spcAft>
              <a:buClr>
                <a:schemeClr val="dk1"/>
              </a:buClr>
              <a:buSzPts val="1200"/>
              <a:buNone/>
              <a:defRPr sz="1200">
                <a:solidFill>
                  <a:schemeClr val="dk1"/>
                </a:solidFill>
              </a:defRPr>
            </a:lvl5pPr>
            <a:lvl6pPr lvl="5" rtl="0">
              <a:spcBef>
                <a:spcPts val="0"/>
              </a:spcBef>
              <a:spcAft>
                <a:spcPts val="0"/>
              </a:spcAft>
              <a:buClr>
                <a:schemeClr val="dk1"/>
              </a:buClr>
              <a:buSzPts val="1200"/>
              <a:buNone/>
              <a:defRPr sz="1200">
                <a:solidFill>
                  <a:schemeClr val="dk1"/>
                </a:solidFill>
              </a:defRPr>
            </a:lvl6pPr>
            <a:lvl7pPr lvl="6" rtl="0">
              <a:spcBef>
                <a:spcPts val="0"/>
              </a:spcBef>
              <a:spcAft>
                <a:spcPts val="0"/>
              </a:spcAft>
              <a:buClr>
                <a:schemeClr val="dk1"/>
              </a:buClr>
              <a:buSzPts val="1200"/>
              <a:buNone/>
              <a:defRPr sz="1200">
                <a:solidFill>
                  <a:schemeClr val="dk1"/>
                </a:solidFill>
              </a:defRPr>
            </a:lvl7pPr>
            <a:lvl8pPr lvl="7" rtl="0">
              <a:spcBef>
                <a:spcPts val="0"/>
              </a:spcBef>
              <a:spcAft>
                <a:spcPts val="0"/>
              </a:spcAft>
              <a:buClr>
                <a:schemeClr val="dk1"/>
              </a:buClr>
              <a:buSzPts val="1200"/>
              <a:buNone/>
              <a:defRPr sz="1200">
                <a:solidFill>
                  <a:schemeClr val="dk1"/>
                </a:solidFill>
              </a:defRPr>
            </a:lvl8pPr>
            <a:lvl9pPr lvl="8" rtl="0">
              <a:spcBef>
                <a:spcPts val="0"/>
              </a:spcBef>
              <a:spcAft>
                <a:spcPts val="0"/>
              </a:spcAft>
              <a:buClr>
                <a:schemeClr val="dk1"/>
              </a:buClr>
              <a:buSzPts val="1200"/>
              <a:buNone/>
              <a:defRPr sz="1200">
                <a:solidFill>
                  <a:schemeClr val="dk1"/>
                </a:solidFill>
              </a:defRPr>
            </a:lvl9pPr>
          </a:lstStyle>
          <a:p/>
        </p:txBody>
      </p:sp>
      <p:sp>
        <p:nvSpPr>
          <p:cNvPr id="47" name="Google Shape;47;p6"/>
          <p:cNvSpPr txBox="1"/>
          <p:nvPr>
            <p:ph idx="3" type="subTitle"/>
          </p:nvPr>
        </p:nvSpPr>
        <p:spPr>
          <a:xfrm>
            <a:off x="304500" y="1447750"/>
            <a:ext cx="17678700" cy="381000"/>
          </a:xfrm>
          <a:prstGeom prst="rect">
            <a:avLst/>
          </a:prstGeom>
          <a:noFill/>
          <a:ln>
            <a:noFill/>
          </a:ln>
        </p:spPr>
        <p:txBody>
          <a:bodyPr anchorCtr="0" anchor="t" bIns="0" lIns="0" spcFirstLastPara="1" rIns="0" wrap="square" tIns="0">
            <a:noAutofit/>
          </a:bodyPr>
          <a:lstStyle>
            <a:lvl1pPr lvl="0" rtl="0">
              <a:spcBef>
                <a:spcPts val="0"/>
              </a:spcBef>
              <a:spcAft>
                <a:spcPts val="0"/>
              </a:spcAft>
              <a:buClr>
                <a:schemeClr val="dk1"/>
              </a:buClr>
              <a:buSzPts val="2000"/>
              <a:buNone/>
              <a:defRPr sz="2000">
                <a:solidFill>
                  <a:schemeClr val="dk1"/>
                </a:solidFill>
              </a:defRPr>
            </a:lvl1pPr>
            <a:lvl2pPr lvl="1" rtl="0">
              <a:spcBef>
                <a:spcPts val="0"/>
              </a:spcBef>
              <a:spcAft>
                <a:spcPts val="0"/>
              </a:spcAft>
              <a:buClr>
                <a:srgbClr val="666666"/>
              </a:buClr>
              <a:buSzPts val="1400"/>
              <a:buNone/>
              <a:defRPr>
                <a:solidFill>
                  <a:srgbClr val="666666"/>
                </a:solidFill>
              </a:defRPr>
            </a:lvl2pPr>
            <a:lvl3pPr lvl="2" rtl="0">
              <a:spcBef>
                <a:spcPts val="0"/>
              </a:spcBef>
              <a:spcAft>
                <a:spcPts val="0"/>
              </a:spcAft>
              <a:buClr>
                <a:srgbClr val="666666"/>
              </a:buClr>
              <a:buSzPts val="1400"/>
              <a:buNone/>
              <a:defRPr>
                <a:solidFill>
                  <a:srgbClr val="666666"/>
                </a:solidFill>
              </a:defRPr>
            </a:lvl3pPr>
            <a:lvl4pPr lvl="3" rtl="0">
              <a:spcBef>
                <a:spcPts val="0"/>
              </a:spcBef>
              <a:spcAft>
                <a:spcPts val="0"/>
              </a:spcAft>
              <a:buClr>
                <a:srgbClr val="666666"/>
              </a:buClr>
              <a:buSzPts val="1400"/>
              <a:buNone/>
              <a:defRPr>
                <a:solidFill>
                  <a:srgbClr val="666666"/>
                </a:solidFill>
              </a:defRPr>
            </a:lvl4pPr>
            <a:lvl5pPr lvl="4" rtl="0">
              <a:spcBef>
                <a:spcPts val="0"/>
              </a:spcBef>
              <a:spcAft>
                <a:spcPts val="0"/>
              </a:spcAft>
              <a:buClr>
                <a:srgbClr val="666666"/>
              </a:buClr>
              <a:buSzPts val="1400"/>
              <a:buNone/>
              <a:defRPr>
                <a:solidFill>
                  <a:srgbClr val="666666"/>
                </a:solidFill>
              </a:defRPr>
            </a:lvl5pPr>
            <a:lvl6pPr lvl="5" rtl="0">
              <a:spcBef>
                <a:spcPts val="0"/>
              </a:spcBef>
              <a:spcAft>
                <a:spcPts val="0"/>
              </a:spcAft>
              <a:buClr>
                <a:srgbClr val="666666"/>
              </a:buClr>
              <a:buSzPts val="1400"/>
              <a:buNone/>
              <a:defRPr>
                <a:solidFill>
                  <a:srgbClr val="666666"/>
                </a:solidFill>
              </a:defRPr>
            </a:lvl6pPr>
            <a:lvl7pPr lvl="6" rtl="0">
              <a:spcBef>
                <a:spcPts val="0"/>
              </a:spcBef>
              <a:spcAft>
                <a:spcPts val="0"/>
              </a:spcAft>
              <a:buClr>
                <a:srgbClr val="666666"/>
              </a:buClr>
              <a:buSzPts val="1400"/>
              <a:buNone/>
              <a:defRPr>
                <a:solidFill>
                  <a:srgbClr val="666666"/>
                </a:solidFill>
              </a:defRPr>
            </a:lvl7pPr>
            <a:lvl8pPr lvl="7" rtl="0">
              <a:spcBef>
                <a:spcPts val="0"/>
              </a:spcBef>
              <a:spcAft>
                <a:spcPts val="0"/>
              </a:spcAft>
              <a:buClr>
                <a:srgbClr val="666666"/>
              </a:buClr>
              <a:buSzPts val="1400"/>
              <a:buNone/>
              <a:defRPr>
                <a:solidFill>
                  <a:srgbClr val="666666"/>
                </a:solidFill>
              </a:defRPr>
            </a:lvl8pPr>
            <a:lvl9pPr lvl="8" rtl="0">
              <a:spcBef>
                <a:spcPts val="0"/>
              </a:spcBef>
              <a:spcAft>
                <a:spcPts val="0"/>
              </a:spcAft>
              <a:buClr>
                <a:srgbClr val="666666"/>
              </a:buClr>
              <a:buSzPts val="1400"/>
              <a:buNone/>
              <a:defRPr>
                <a:solidFill>
                  <a:srgbClr val="666666"/>
                </a:solidFill>
              </a:defRPr>
            </a:lvl9pPr>
          </a:lstStyle>
          <a:p/>
        </p:txBody>
      </p:sp>
    </p:spTree>
  </p:cSld>
  <p:clrMapOvr>
    <a:masterClrMapping/>
  </p:clrMapOvr>
  <p:extLst>
    <p:ext uri="{DCECCB84-F9BA-43D5-87BE-67443E8EF086}">
      <p15:sldGuideLst>
        <p15:guide id="1" pos="576">
          <p15:clr>
            <a:schemeClr val="dk2"/>
          </p15:clr>
        </p15:guide>
        <p15:guide id="2" pos="10944">
          <p15:clr>
            <a:schemeClr val="dk2"/>
          </p15:clr>
        </p15:guide>
        <p15:guide id="3" orient="horz" pos="912">
          <p15:clr>
            <a:schemeClr val="dk2"/>
          </p15:clr>
        </p15:guide>
        <p15:guide id="4" orient="horz" pos="1152">
          <p15:clr>
            <a:schemeClr val="accent4"/>
          </p15:clr>
        </p15:guide>
      </p15:sldGuideLst>
    </p:ext>
  </p:extLst>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3: Image Collage with Captions">
  <p:cSld name="SECTION_HEADER_1_1_1_1">
    <p:spTree>
      <p:nvGrpSpPr>
        <p:cNvPr id="48" name="Shape 48"/>
        <p:cNvGrpSpPr/>
        <p:nvPr/>
      </p:nvGrpSpPr>
      <p:grpSpPr>
        <a:xfrm>
          <a:off x="0" y="0"/>
          <a:ext cx="0" cy="0"/>
          <a:chOff x="0" y="0"/>
          <a:chExt cx="0" cy="0"/>
        </a:xfrm>
      </p:grpSpPr>
      <p:sp>
        <p:nvSpPr>
          <p:cNvPr id="49" name="Google Shape;49;p7"/>
          <p:cNvSpPr/>
          <p:nvPr>
            <p:ph idx="2" type="pic"/>
          </p:nvPr>
        </p:nvSpPr>
        <p:spPr>
          <a:xfrm>
            <a:off x="304800" y="1828675"/>
            <a:ext cx="8839200" cy="7665600"/>
          </a:xfrm>
          <a:prstGeom prst="rect">
            <a:avLst/>
          </a:prstGeom>
          <a:noFill/>
          <a:ln>
            <a:noFill/>
          </a:ln>
        </p:spPr>
      </p:sp>
      <p:sp>
        <p:nvSpPr>
          <p:cNvPr id="50" name="Google Shape;50;p7"/>
          <p:cNvSpPr txBox="1"/>
          <p:nvPr>
            <p:ph idx="12" type="sldNum"/>
          </p:nvPr>
        </p:nvSpPr>
        <p:spPr>
          <a:xfrm>
            <a:off x="17678699" y="9980025"/>
            <a:ext cx="304500" cy="153900"/>
          </a:xfrm>
          <a:prstGeom prst="rect">
            <a:avLst/>
          </a:prstGeom>
        </p:spPr>
        <p:txBody>
          <a:bodyPr anchorCtr="0" anchor="ctr"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51" name="Google Shape;51;p7"/>
          <p:cNvSpPr txBox="1"/>
          <p:nvPr>
            <p:ph type="title"/>
          </p:nvPr>
        </p:nvSpPr>
        <p:spPr>
          <a:xfrm>
            <a:off x="304800" y="685800"/>
            <a:ext cx="17678400" cy="762000"/>
          </a:xfrm>
          <a:prstGeom prst="rect">
            <a:avLst/>
          </a:prstGeom>
          <a:noFill/>
          <a:ln>
            <a:noFill/>
          </a:ln>
        </p:spPr>
        <p:txBody>
          <a:bodyPr anchorCtr="0" anchor="t" bIns="0" lIns="0" spcFirstLastPara="1" rIns="0" wrap="square" tIns="0">
            <a:noAutofit/>
          </a:bodyPr>
          <a:lstStyle>
            <a:lvl1pPr lvl="0" rtl="0">
              <a:spcBef>
                <a:spcPts val="0"/>
              </a:spcBef>
              <a:spcAft>
                <a:spcPts val="0"/>
              </a:spcAft>
              <a:buClr>
                <a:schemeClr val="dk1"/>
              </a:buClr>
              <a:buSzPts val="4500"/>
              <a:buNone/>
              <a:defRPr sz="4500">
                <a:solidFill>
                  <a:schemeClr val="dk1"/>
                </a:solidFill>
              </a:defRPr>
            </a:lvl1pPr>
            <a:lvl2pPr lvl="1" rtl="0">
              <a:spcBef>
                <a:spcPts val="0"/>
              </a:spcBef>
              <a:spcAft>
                <a:spcPts val="0"/>
              </a:spcAft>
              <a:buClr>
                <a:schemeClr val="dk1"/>
              </a:buClr>
              <a:buSzPts val="5600"/>
              <a:buNone/>
              <a:defRPr sz="5600">
                <a:solidFill>
                  <a:schemeClr val="dk1"/>
                </a:solidFill>
              </a:defRPr>
            </a:lvl2pPr>
            <a:lvl3pPr lvl="2" rtl="0">
              <a:spcBef>
                <a:spcPts val="0"/>
              </a:spcBef>
              <a:spcAft>
                <a:spcPts val="0"/>
              </a:spcAft>
              <a:buClr>
                <a:schemeClr val="dk1"/>
              </a:buClr>
              <a:buSzPts val="5600"/>
              <a:buNone/>
              <a:defRPr sz="5600">
                <a:solidFill>
                  <a:schemeClr val="dk1"/>
                </a:solidFill>
              </a:defRPr>
            </a:lvl3pPr>
            <a:lvl4pPr lvl="3" rtl="0">
              <a:spcBef>
                <a:spcPts val="0"/>
              </a:spcBef>
              <a:spcAft>
                <a:spcPts val="0"/>
              </a:spcAft>
              <a:buClr>
                <a:schemeClr val="dk1"/>
              </a:buClr>
              <a:buSzPts val="5600"/>
              <a:buNone/>
              <a:defRPr sz="5600">
                <a:solidFill>
                  <a:schemeClr val="dk1"/>
                </a:solidFill>
              </a:defRPr>
            </a:lvl4pPr>
            <a:lvl5pPr lvl="4" rtl="0">
              <a:spcBef>
                <a:spcPts val="0"/>
              </a:spcBef>
              <a:spcAft>
                <a:spcPts val="0"/>
              </a:spcAft>
              <a:buClr>
                <a:schemeClr val="dk1"/>
              </a:buClr>
              <a:buSzPts val="5600"/>
              <a:buNone/>
              <a:defRPr sz="5600">
                <a:solidFill>
                  <a:schemeClr val="dk1"/>
                </a:solidFill>
              </a:defRPr>
            </a:lvl5pPr>
            <a:lvl6pPr lvl="5" rtl="0">
              <a:spcBef>
                <a:spcPts val="0"/>
              </a:spcBef>
              <a:spcAft>
                <a:spcPts val="0"/>
              </a:spcAft>
              <a:buClr>
                <a:schemeClr val="dk1"/>
              </a:buClr>
              <a:buSzPts val="5600"/>
              <a:buNone/>
              <a:defRPr sz="5600">
                <a:solidFill>
                  <a:schemeClr val="dk1"/>
                </a:solidFill>
              </a:defRPr>
            </a:lvl6pPr>
            <a:lvl7pPr lvl="6" rtl="0">
              <a:spcBef>
                <a:spcPts val="0"/>
              </a:spcBef>
              <a:spcAft>
                <a:spcPts val="0"/>
              </a:spcAft>
              <a:buClr>
                <a:schemeClr val="dk1"/>
              </a:buClr>
              <a:buSzPts val="5600"/>
              <a:buNone/>
              <a:defRPr sz="5600">
                <a:solidFill>
                  <a:schemeClr val="dk1"/>
                </a:solidFill>
              </a:defRPr>
            </a:lvl7pPr>
            <a:lvl8pPr lvl="7" rtl="0">
              <a:spcBef>
                <a:spcPts val="0"/>
              </a:spcBef>
              <a:spcAft>
                <a:spcPts val="0"/>
              </a:spcAft>
              <a:buClr>
                <a:schemeClr val="dk1"/>
              </a:buClr>
              <a:buSzPts val="5600"/>
              <a:buNone/>
              <a:defRPr sz="5600">
                <a:solidFill>
                  <a:schemeClr val="dk1"/>
                </a:solidFill>
              </a:defRPr>
            </a:lvl8pPr>
            <a:lvl9pPr lvl="8" rtl="0">
              <a:spcBef>
                <a:spcPts val="0"/>
              </a:spcBef>
              <a:spcAft>
                <a:spcPts val="0"/>
              </a:spcAft>
              <a:buClr>
                <a:schemeClr val="dk1"/>
              </a:buClr>
              <a:buSzPts val="5600"/>
              <a:buNone/>
              <a:defRPr sz="5600">
                <a:solidFill>
                  <a:schemeClr val="dk1"/>
                </a:solidFill>
              </a:defRPr>
            </a:lvl9pPr>
          </a:lstStyle>
          <a:p/>
        </p:txBody>
      </p:sp>
      <p:sp>
        <p:nvSpPr>
          <p:cNvPr id="52" name="Google Shape;52;p7"/>
          <p:cNvSpPr txBox="1"/>
          <p:nvPr>
            <p:ph idx="1" type="subTitle"/>
          </p:nvPr>
        </p:nvSpPr>
        <p:spPr>
          <a:xfrm>
            <a:off x="304800" y="9570550"/>
            <a:ext cx="8839200" cy="259800"/>
          </a:xfrm>
          <a:prstGeom prst="rect">
            <a:avLst/>
          </a:prstGeom>
          <a:noFill/>
          <a:ln>
            <a:noFill/>
          </a:ln>
        </p:spPr>
        <p:txBody>
          <a:bodyPr anchorCtr="0" anchor="t" bIns="0" lIns="0" spcFirstLastPara="1" rIns="0" wrap="square" tIns="0">
            <a:spAutoFit/>
          </a:bodyPr>
          <a:lstStyle>
            <a:lvl1pPr lvl="0" rtl="0">
              <a:spcBef>
                <a:spcPts val="0"/>
              </a:spcBef>
              <a:spcAft>
                <a:spcPts val="0"/>
              </a:spcAft>
              <a:buClr>
                <a:schemeClr val="dk1"/>
              </a:buClr>
              <a:buSzPts val="1200"/>
              <a:buNone/>
              <a:defRPr sz="1200">
                <a:solidFill>
                  <a:schemeClr val="dk1"/>
                </a:solidFill>
              </a:defRPr>
            </a:lvl1pPr>
            <a:lvl2pPr lvl="1" rtl="0">
              <a:spcBef>
                <a:spcPts val="0"/>
              </a:spcBef>
              <a:spcAft>
                <a:spcPts val="0"/>
              </a:spcAft>
              <a:buClr>
                <a:schemeClr val="dk1"/>
              </a:buClr>
              <a:buSzPts val="1200"/>
              <a:buNone/>
              <a:defRPr sz="1200">
                <a:solidFill>
                  <a:schemeClr val="dk1"/>
                </a:solidFill>
              </a:defRPr>
            </a:lvl2pPr>
            <a:lvl3pPr lvl="2" rtl="0">
              <a:spcBef>
                <a:spcPts val="0"/>
              </a:spcBef>
              <a:spcAft>
                <a:spcPts val="0"/>
              </a:spcAft>
              <a:buClr>
                <a:schemeClr val="dk1"/>
              </a:buClr>
              <a:buSzPts val="1200"/>
              <a:buNone/>
              <a:defRPr sz="1200">
                <a:solidFill>
                  <a:schemeClr val="dk1"/>
                </a:solidFill>
              </a:defRPr>
            </a:lvl3pPr>
            <a:lvl4pPr lvl="3" rtl="0">
              <a:spcBef>
                <a:spcPts val="0"/>
              </a:spcBef>
              <a:spcAft>
                <a:spcPts val="0"/>
              </a:spcAft>
              <a:buClr>
                <a:schemeClr val="dk1"/>
              </a:buClr>
              <a:buSzPts val="1200"/>
              <a:buNone/>
              <a:defRPr sz="1200">
                <a:solidFill>
                  <a:schemeClr val="dk1"/>
                </a:solidFill>
              </a:defRPr>
            </a:lvl4pPr>
            <a:lvl5pPr lvl="4" rtl="0">
              <a:spcBef>
                <a:spcPts val="0"/>
              </a:spcBef>
              <a:spcAft>
                <a:spcPts val="0"/>
              </a:spcAft>
              <a:buClr>
                <a:schemeClr val="dk1"/>
              </a:buClr>
              <a:buSzPts val="1200"/>
              <a:buNone/>
              <a:defRPr sz="1200">
                <a:solidFill>
                  <a:schemeClr val="dk1"/>
                </a:solidFill>
              </a:defRPr>
            </a:lvl5pPr>
            <a:lvl6pPr lvl="5" rtl="0">
              <a:spcBef>
                <a:spcPts val="0"/>
              </a:spcBef>
              <a:spcAft>
                <a:spcPts val="0"/>
              </a:spcAft>
              <a:buClr>
                <a:schemeClr val="dk1"/>
              </a:buClr>
              <a:buSzPts val="1200"/>
              <a:buNone/>
              <a:defRPr sz="1200">
                <a:solidFill>
                  <a:schemeClr val="dk1"/>
                </a:solidFill>
              </a:defRPr>
            </a:lvl6pPr>
            <a:lvl7pPr lvl="6" rtl="0">
              <a:spcBef>
                <a:spcPts val="0"/>
              </a:spcBef>
              <a:spcAft>
                <a:spcPts val="0"/>
              </a:spcAft>
              <a:buClr>
                <a:schemeClr val="dk1"/>
              </a:buClr>
              <a:buSzPts val="1200"/>
              <a:buNone/>
              <a:defRPr sz="1200">
                <a:solidFill>
                  <a:schemeClr val="dk1"/>
                </a:solidFill>
              </a:defRPr>
            </a:lvl7pPr>
            <a:lvl8pPr lvl="7" rtl="0">
              <a:spcBef>
                <a:spcPts val="0"/>
              </a:spcBef>
              <a:spcAft>
                <a:spcPts val="0"/>
              </a:spcAft>
              <a:buClr>
                <a:schemeClr val="dk1"/>
              </a:buClr>
              <a:buSzPts val="1200"/>
              <a:buNone/>
              <a:defRPr sz="1200">
                <a:solidFill>
                  <a:schemeClr val="dk1"/>
                </a:solidFill>
              </a:defRPr>
            </a:lvl8pPr>
            <a:lvl9pPr lvl="8" rtl="0">
              <a:spcBef>
                <a:spcPts val="0"/>
              </a:spcBef>
              <a:spcAft>
                <a:spcPts val="0"/>
              </a:spcAft>
              <a:buClr>
                <a:schemeClr val="dk1"/>
              </a:buClr>
              <a:buSzPts val="1200"/>
              <a:buNone/>
              <a:defRPr sz="1200">
                <a:solidFill>
                  <a:schemeClr val="dk1"/>
                </a:solidFill>
              </a:defRPr>
            </a:lvl9pPr>
          </a:lstStyle>
          <a:p/>
        </p:txBody>
      </p:sp>
      <p:sp>
        <p:nvSpPr>
          <p:cNvPr id="53" name="Google Shape;53;p7"/>
          <p:cNvSpPr txBox="1"/>
          <p:nvPr>
            <p:ph idx="3" type="subTitle"/>
          </p:nvPr>
        </p:nvSpPr>
        <p:spPr>
          <a:xfrm>
            <a:off x="304500" y="1447675"/>
            <a:ext cx="17678400" cy="381000"/>
          </a:xfrm>
          <a:prstGeom prst="rect">
            <a:avLst/>
          </a:prstGeom>
          <a:noFill/>
          <a:ln>
            <a:noFill/>
          </a:ln>
        </p:spPr>
        <p:txBody>
          <a:bodyPr anchorCtr="0" anchor="t" bIns="0" lIns="0" spcFirstLastPara="1" rIns="0" wrap="square" tIns="0">
            <a:noAutofit/>
          </a:bodyPr>
          <a:lstStyle>
            <a:lvl1pPr lvl="0" rtl="0">
              <a:spcBef>
                <a:spcPts val="0"/>
              </a:spcBef>
              <a:spcAft>
                <a:spcPts val="0"/>
              </a:spcAft>
              <a:buClr>
                <a:schemeClr val="dk1"/>
              </a:buClr>
              <a:buSzPts val="2000"/>
              <a:buNone/>
              <a:defRPr sz="2000">
                <a:solidFill>
                  <a:schemeClr val="dk1"/>
                </a:solidFill>
              </a:defRPr>
            </a:lvl1pPr>
            <a:lvl2pPr lvl="1" rtl="0">
              <a:spcBef>
                <a:spcPts val="0"/>
              </a:spcBef>
              <a:spcAft>
                <a:spcPts val="0"/>
              </a:spcAft>
              <a:buClr>
                <a:srgbClr val="666666"/>
              </a:buClr>
              <a:buSzPts val="1400"/>
              <a:buNone/>
              <a:defRPr>
                <a:solidFill>
                  <a:srgbClr val="666666"/>
                </a:solidFill>
              </a:defRPr>
            </a:lvl2pPr>
            <a:lvl3pPr lvl="2" rtl="0">
              <a:spcBef>
                <a:spcPts val="0"/>
              </a:spcBef>
              <a:spcAft>
                <a:spcPts val="0"/>
              </a:spcAft>
              <a:buClr>
                <a:srgbClr val="666666"/>
              </a:buClr>
              <a:buSzPts val="1400"/>
              <a:buNone/>
              <a:defRPr>
                <a:solidFill>
                  <a:srgbClr val="666666"/>
                </a:solidFill>
              </a:defRPr>
            </a:lvl3pPr>
            <a:lvl4pPr lvl="3" rtl="0">
              <a:spcBef>
                <a:spcPts val="0"/>
              </a:spcBef>
              <a:spcAft>
                <a:spcPts val="0"/>
              </a:spcAft>
              <a:buClr>
                <a:srgbClr val="666666"/>
              </a:buClr>
              <a:buSzPts val="1400"/>
              <a:buNone/>
              <a:defRPr>
                <a:solidFill>
                  <a:srgbClr val="666666"/>
                </a:solidFill>
              </a:defRPr>
            </a:lvl4pPr>
            <a:lvl5pPr lvl="4" rtl="0">
              <a:spcBef>
                <a:spcPts val="0"/>
              </a:spcBef>
              <a:spcAft>
                <a:spcPts val="0"/>
              </a:spcAft>
              <a:buClr>
                <a:srgbClr val="666666"/>
              </a:buClr>
              <a:buSzPts val="1400"/>
              <a:buNone/>
              <a:defRPr>
                <a:solidFill>
                  <a:srgbClr val="666666"/>
                </a:solidFill>
              </a:defRPr>
            </a:lvl5pPr>
            <a:lvl6pPr lvl="5" rtl="0">
              <a:spcBef>
                <a:spcPts val="0"/>
              </a:spcBef>
              <a:spcAft>
                <a:spcPts val="0"/>
              </a:spcAft>
              <a:buClr>
                <a:srgbClr val="666666"/>
              </a:buClr>
              <a:buSzPts val="1400"/>
              <a:buNone/>
              <a:defRPr>
                <a:solidFill>
                  <a:srgbClr val="666666"/>
                </a:solidFill>
              </a:defRPr>
            </a:lvl6pPr>
            <a:lvl7pPr lvl="6" rtl="0">
              <a:spcBef>
                <a:spcPts val="0"/>
              </a:spcBef>
              <a:spcAft>
                <a:spcPts val="0"/>
              </a:spcAft>
              <a:buClr>
                <a:srgbClr val="666666"/>
              </a:buClr>
              <a:buSzPts val="1400"/>
              <a:buNone/>
              <a:defRPr>
                <a:solidFill>
                  <a:srgbClr val="666666"/>
                </a:solidFill>
              </a:defRPr>
            </a:lvl7pPr>
            <a:lvl8pPr lvl="7" rtl="0">
              <a:spcBef>
                <a:spcPts val="0"/>
              </a:spcBef>
              <a:spcAft>
                <a:spcPts val="0"/>
              </a:spcAft>
              <a:buClr>
                <a:srgbClr val="666666"/>
              </a:buClr>
              <a:buSzPts val="1400"/>
              <a:buNone/>
              <a:defRPr>
                <a:solidFill>
                  <a:srgbClr val="666666"/>
                </a:solidFill>
              </a:defRPr>
            </a:lvl8pPr>
            <a:lvl9pPr lvl="8" rtl="0">
              <a:spcBef>
                <a:spcPts val="0"/>
              </a:spcBef>
              <a:spcAft>
                <a:spcPts val="0"/>
              </a:spcAft>
              <a:buClr>
                <a:srgbClr val="666666"/>
              </a:buClr>
              <a:buSzPts val="1400"/>
              <a:buNone/>
              <a:defRPr>
                <a:solidFill>
                  <a:srgbClr val="666666"/>
                </a:solidFill>
              </a:defRPr>
            </a:lvl9pPr>
          </a:lstStyle>
          <a:p/>
        </p:txBody>
      </p:sp>
      <p:sp>
        <p:nvSpPr>
          <p:cNvPr id="54" name="Google Shape;54;p7"/>
          <p:cNvSpPr/>
          <p:nvPr>
            <p:ph idx="4" type="pic"/>
          </p:nvPr>
        </p:nvSpPr>
        <p:spPr>
          <a:xfrm>
            <a:off x="9448750" y="1828675"/>
            <a:ext cx="8535000" cy="3957900"/>
          </a:xfrm>
          <a:prstGeom prst="rect">
            <a:avLst/>
          </a:prstGeom>
          <a:noFill/>
          <a:ln>
            <a:noFill/>
          </a:ln>
        </p:spPr>
      </p:sp>
      <p:sp>
        <p:nvSpPr>
          <p:cNvPr id="55" name="Google Shape;55;p7"/>
          <p:cNvSpPr txBox="1"/>
          <p:nvPr>
            <p:ph idx="5" type="subTitle"/>
          </p:nvPr>
        </p:nvSpPr>
        <p:spPr>
          <a:xfrm>
            <a:off x="9448800" y="9570550"/>
            <a:ext cx="5034000" cy="259800"/>
          </a:xfrm>
          <a:prstGeom prst="rect">
            <a:avLst/>
          </a:prstGeom>
          <a:noFill/>
          <a:ln>
            <a:noFill/>
          </a:ln>
        </p:spPr>
        <p:txBody>
          <a:bodyPr anchorCtr="0" anchor="t" bIns="0" lIns="0" spcFirstLastPara="1" rIns="0" wrap="square" tIns="0">
            <a:spAutoFit/>
          </a:bodyPr>
          <a:lstStyle>
            <a:lvl1pPr lvl="0" rtl="0">
              <a:spcBef>
                <a:spcPts val="0"/>
              </a:spcBef>
              <a:spcAft>
                <a:spcPts val="0"/>
              </a:spcAft>
              <a:buClr>
                <a:schemeClr val="dk1"/>
              </a:buClr>
              <a:buSzPts val="1200"/>
              <a:buNone/>
              <a:defRPr sz="1200">
                <a:solidFill>
                  <a:schemeClr val="dk1"/>
                </a:solidFill>
              </a:defRPr>
            </a:lvl1pPr>
            <a:lvl2pPr lvl="1" rtl="0">
              <a:spcBef>
                <a:spcPts val="0"/>
              </a:spcBef>
              <a:spcAft>
                <a:spcPts val="0"/>
              </a:spcAft>
              <a:buClr>
                <a:schemeClr val="dk1"/>
              </a:buClr>
              <a:buSzPts val="1200"/>
              <a:buNone/>
              <a:defRPr sz="1200">
                <a:solidFill>
                  <a:schemeClr val="dk1"/>
                </a:solidFill>
              </a:defRPr>
            </a:lvl2pPr>
            <a:lvl3pPr lvl="2" rtl="0">
              <a:spcBef>
                <a:spcPts val="0"/>
              </a:spcBef>
              <a:spcAft>
                <a:spcPts val="0"/>
              </a:spcAft>
              <a:buClr>
                <a:schemeClr val="dk1"/>
              </a:buClr>
              <a:buSzPts val="1200"/>
              <a:buNone/>
              <a:defRPr sz="1200">
                <a:solidFill>
                  <a:schemeClr val="dk1"/>
                </a:solidFill>
              </a:defRPr>
            </a:lvl3pPr>
            <a:lvl4pPr lvl="3" rtl="0">
              <a:spcBef>
                <a:spcPts val="0"/>
              </a:spcBef>
              <a:spcAft>
                <a:spcPts val="0"/>
              </a:spcAft>
              <a:buClr>
                <a:schemeClr val="dk1"/>
              </a:buClr>
              <a:buSzPts val="1200"/>
              <a:buNone/>
              <a:defRPr sz="1200">
                <a:solidFill>
                  <a:schemeClr val="dk1"/>
                </a:solidFill>
              </a:defRPr>
            </a:lvl4pPr>
            <a:lvl5pPr lvl="4" rtl="0">
              <a:spcBef>
                <a:spcPts val="0"/>
              </a:spcBef>
              <a:spcAft>
                <a:spcPts val="0"/>
              </a:spcAft>
              <a:buClr>
                <a:schemeClr val="dk1"/>
              </a:buClr>
              <a:buSzPts val="1200"/>
              <a:buNone/>
              <a:defRPr sz="1200">
                <a:solidFill>
                  <a:schemeClr val="dk1"/>
                </a:solidFill>
              </a:defRPr>
            </a:lvl5pPr>
            <a:lvl6pPr lvl="5" rtl="0">
              <a:spcBef>
                <a:spcPts val="0"/>
              </a:spcBef>
              <a:spcAft>
                <a:spcPts val="0"/>
              </a:spcAft>
              <a:buClr>
                <a:schemeClr val="dk1"/>
              </a:buClr>
              <a:buSzPts val="1200"/>
              <a:buNone/>
              <a:defRPr sz="1200">
                <a:solidFill>
                  <a:schemeClr val="dk1"/>
                </a:solidFill>
              </a:defRPr>
            </a:lvl6pPr>
            <a:lvl7pPr lvl="6" rtl="0">
              <a:spcBef>
                <a:spcPts val="0"/>
              </a:spcBef>
              <a:spcAft>
                <a:spcPts val="0"/>
              </a:spcAft>
              <a:buClr>
                <a:schemeClr val="dk1"/>
              </a:buClr>
              <a:buSzPts val="1200"/>
              <a:buNone/>
              <a:defRPr sz="1200">
                <a:solidFill>
                  <a:schemeClr val="dk1"/>
                </a:solidFill>
              </a:defRPr>
            </a:lvl7pPr>
            <a:lvl8pPr lvl="7" rtl="0">
              <a:spcBef>
                <a:spcPts val="0"/>
              </a:spcBef>
              <a:spcAft>
                <a:spcPts val="0"/>
              </a:spcAft>
              <a:buClr>
                <a:schemeClr val="dk1"/>
              </a:buClr>
              <a:buSzPts val="1200"/>
              <a:buNone/>
              <a:defRPr sz="1200">
                <a:solidFill>
                  <a:schemeClr val="dk1"/>
                </a:solidFill>
              </a:defRPr>
            </a:lvl8pPr>
            <a:lvl9pPr lvl="8" rtl="0">
              <a:spcBef>
                <a:spcPts val="0"/>
              </a:spcBef>
              <a:spcAft>
                <a:spcPts val="0"/>
              </a:spcAft>
              <a:buClr>
                <a:schemeClr val="dk1"/>
              </a:buClr>
              <a:buSzPts val="1200"/>
              <a:buNone/>
              <a:defRPr sz="1200">
                <a:solidFill>
                  <a:schemeClr val="dk1"/>
                </a:solidFill>
              </a:defRPr>
            </a:lvl9pPr>
          </a:lstStyle>
          <a:p/>
        </p:txBody>
      </p:sp>
      <p:sp>
        <p:nvSpPr>
          <p:cNvPr id="56" name="Google Shape;56;p7"/>
          <p:cNvSpPr/>
          <p:nvPr>
            <p:ph idx="6" type="pic"/>
          </p:nvPr>
        </p:nvSpPr>
        <p:spPr>
          <a:xfrm>
            <a:off x="9448800" y="6427450"/>
            <a:ext cx="5034000" cy="3066900"/>
          </a:xfrm>
          <a:prstGeom prst="rect">
            <a:avLst/>
          </a:prstGeom>
          <a:noFill/>
          <a:ln>
            <a:noFill/>
          </a:ln>
        </p:spPr>
      </p:sp>
      <p:sp>
        <p:nvSpPr>
          <p:cNvPr id="57" name="Google Shape;57;p7"/>
          <p:cNvSpPr txBox="1"/>
          <p:nvPr>
            <p:ph idx="7" type="subTitle"/>
          </p:nvPr>
        </p:nvSpPr>
        <p:spPr>
          <a:xfrm>
            <a:off x="9448750" y="5862850"/>
            <a:ext cx="5034000" cy="259800"/>
          </a:xfrm>
          <a:prstGeom prst="rect">
            <a:avLst/>
          </a:prstGeom>
          <a:noFill/>
          <a:ln>
            <a:noFill/>
          </a:ln>
        </p:spPr>
        <p:txBody>
          <a:bodyPr anchorCtr="0" anchor="t" bIns="0" lIns="0" spcFirstLastPara="1" rIns="0" wrap="square" tIns="0">
            <a:spAutoFit/>
          </a:bodyPr>
          <a:lstStyle>
            <a:lvl1pPr lvl="0" rtl="0">
              <a:spcBef>
                <a:spcPts val="0"/>
              </a:spcBef>
              <a:spcAft>
                <a:spcPts val="0"/>
              </a:spcAft>
              <a:buClr>
                <a:schemeClr val="dk1"/>
              </a:buClr>
              <a:buSzPts val="1200"/>
              <a:buNone/>
              <a:defRPr sz="1200">
                <a:solidFill>
                  <a:schemeClr val="dk1"/>
                </a:solidFill>
              </a:defRPr>
            </a:lvl1pPr>
            <a:lvl2pPr lvl="1" rtl="0">
              <a:spcBef>
                <a:spcPts val="0"/>
              </a:spcBef>
              <a:spcAft>
                <a:spcPts val="0"/>
              </a:spcAft>
              <a:buClr>
                <a:schemeClr val="dk1"/>
              </a:buClr>
              <a:buSzPts val="1200"/>
              <a:buNone/>
              <a:defRPr sz="1200">
                <a:solidFill>
                  <a:schemeClr val="dk1"/>
                </a:solidFill>
              </a:defRPr>
            </a:lvl2pPr>
            <a:lvl3pPr lvl="2" rtl="0">
              <a:spcBef>
                <a:spcPts val="0"/>
              </a:spcBef>
              <a:spcAft>
                <a:spcPts val="0"/>
              </a:spcAft>
              <a:buClr>
                <a:schemeClr val="dk1"/>
              </a:buClr>
              <a:buSzPts val="1200"/>
              <a:buNone/>
              <a:defRPr sz="1200">
                <a:solidFill>
                  <a:schemeClr val="dk1"/>
                </a:solidFill>
              </a:defRPr>
            </a:lvl3pPr>
            <a:lvl4pPr lvl="3" rtl="0">
              <a:spcBef>
                <a:spcPts val="0"/>
              </a:spcBef>
              <a:spcAft>
                <a:spcPts val="0"/>
              </a:spcAft>
              <a:buClr>
                <a:schemeClr val="dk1"/>
              </a:buClr>
              <a:buSzPts val="1200"/>
              <a:buNone/>
              <a:defRPr sz="1200">
                <a:solidFill>
                  <a:schemeClr val="dk1"/>
                </a:solidFill>
              </a:defRPr>
            </a:lvl4pPr>
            <a:lvl5pPr lvl="4" rtl="0">
              <a:spcBef>
                <a:spcPts val="0"/>
              </a:spcBef>
              <a:spcAft>
                <a:spcPts val="0"/>
              </a:spcAft>
              <a:buClr>
                <a:schemeClr val="dk1"/>
              </a:buClr>
              <a:buSzPts val="1200"/>
              <a:buNone/>
              <a:defRPr sz="1200">
                <a:solidFill>
                  <a:schemeClr val="dk1"/>
                </a:solidFill>
              </a:defRPr>
            </a:lvl5pPr>
            <a:lvl6pPr lvl="5" rtl="0">
              <a:spcBef>
                <a:spcPts val="0"/>
              </a:spcBef>
              <a:spcAft>
                <a:spcPts val="0"/>
              </a:spcAft>
              <a:buClr>
                <a:schemeClr val="dk1"/>
              </a:buClr>
              <a:buSzPts val="1200"/>
              <a:buNone/>
              <a:defRPr sz="1200">
                <a:solidFill>
                  <a:schemeClr val="dk1"/>
                </a:solidFill>
              </a:defRPr>
            </a:lvl6pPr>
            <a:lvl7pPr lvl="6" rtl="0">
              <a:spcBef>
                <a:spcPts val="0"/>
              </a:spcBef>
              <a:spcAft>
                <a:spcPts val="0"/>
              </a:spcAft>
              <a:buClr>
                <a:schemeClr val="dk1"/>
              </a:buClr>
              <a:buSzPts val="1200"/>
              <a:buNone/>
              <a:defRPr sz="1200">
                <a:solidFill>
                  <a:schemeClr val="dk1"/>
                </a:solidFill>
              </a:defRPr>
            </a:lvl7pPr>
            <a:lvl8pPr lvl="7" rtl="0">
              <a:spcBef>
                <a:spcPts val="0"/>
              </a:spcBef>
              <a:spcAft>
                <a:spcPts val="0"/>
              </a:spcAft>
              <a:buClr>
                <a:schemeClr val="dk1"/>
              </a:buClr>
              <a:buSzPts val="1200"/>
              <a:buNone/>
              <a:defRPr sz="1200">
                <a:solidFill>
                  <a:schemeClr val="dk1"/>
                </a:solidFill>
              </a:defRPr>
            </a:lvl8pPr>
            <a:lvl9pPr lvl="8" rtl="0">
              <a:spcBef>
                <a:spcPts val="0"/>
              </a:spcBef>
              <a:spcAft>
                <a:spcPts val="0"/>
              </a:spcAft>
              <a:buClr>
                <a:schemeClr val="dk1"/>
              </a:buClr>
              <a:buSzPts val="1200"/>
              <a:buNone/>
              <a:defRPr sz="1200">
                <a:solidFill>
                  <a:schemeClr val="dk1"/>
                </a:solidFill>
              </a:defRPr>
            </a:lvl9pPr>
          </a:lstStyle>
          <a:p/>
        </p:txBody>
      </p:sp>
    </p:spTree>
  </p:cSld>
  <p:clrMapOvr>
    <a:masterClrMapping/>
  </p:clrMapOvr>
  <p:extLst>
    <p:ext uri="{DCECCB84-F9BA-43D5-87BE-67443E8EF086}">
      <p15:sldGuideLst>
        <p15:guide id="1" pos="576">
          <p15:clr>
            <a:schemeClr val="dk2"/>
          </p15:clr>
        </p15:guide>
        <p15:guide id="2" pos="10944">
          <p15:clr>
            <a:schemeClr val="dk2"/>
          </p15:clr>
        </p15:guide>
        <p15:guide id="3" orient="horz" pos="912">
          <p15:clr>
            <a:schemeClr val="dk2"/>
          </p15:clr>
        </p15:guide>
        <p15:guide id="4" orient="horz" pos="1152">
          <p15:clr>
            <a:schemeClr val="accent4"/>
          </p15:clr>
        </p15:guide>
      </p15:sldGuideLst>
    </p:ext>
  </p:extLst>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4: Image Collage, no Captions">
  <p:cSld name="CUSTOM_3_3">
    <p:spTree>
      <p:nvGrpSpPr>
        <p:cNvPr id="58" name="Shape 58"/>
        <p:cNvGrpSpPr/>
        <p:nvPr/>
      </p:nvGrpSpPr>
      <p:grpSpPr>
        <a:xfrm>
          <a:off x="0" y="0"/>
          <a:ext cx="0" cy="0"/>
          <a:chOff x="0" y="0"/>
          <a:chExt cx="0" cy="0"/>
        </a:xfrm>
      </p:grpSpPr>
      <p:sp>
        <p:nvSpPr>
          <p:cNvPr id="59" name="Google Shape;59;p8"/>
          <p:cNvSpPr txBox="1"/>
          <p:nvPr>
            <p:ph idx="12" type="sldNum"/>
          </p:nvPr>
        </p:nvSpPr>
        <p:spPr>
          <a:xfrm>
            <a:off x="17678699" y="9980025"/>
            <a:ext cx="304500" cy="153900"/>
          </a:xfrm>
          <a:prstGeom prst="rect">
            <a:avLst/>
          </a:prstGeom>
        </p:spPr>
        <p:txBody>
          <a:bodyPr anchorCtr="0" anchor="ctr"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60" name="Google Shape;60;p8"/>
          <p:cNvSpPr txBox="1"/>
          <p:nvPr>
            <p:ph type="title"/>
          </p:nvPr>
        </p:nvSpPr>
        <p:spPr>
          <a:xfrm>
            <a:off x="304800" y="685800"/>
            <a:ext cx="17678400" cy="762000"/>
          </a:xfrm>
          <a:prstGeom prst="rect">
            <a:avLst/>
          </a:prstGeom>
          <a:noFill/>
          <a:ln>
            <a:noFill/>
          </a:ln>
        </p:spPr>
        <p:txBody>
          <a:bodyPr anchorCtr="0" anchor="t" bIns="0" lIns="0" spcFirstLastPara="1" rIns="0" wrap="square" tIns="0">
            <a:noAutofit/>
          </a:bodyPr>
          <a:lstStyle>
            <a:lvl1pPr lvl="0" rtl="0">
              <a:spcBef>
                <a:spcPts val="0"/>
              </a:spcBef>
              <a:spcAft>
                <a:spcPts val="0"/>
              </a:spcAft>
              <a:buClr>
                <a:schemeClr val="dk1"/>
              </a:buClr>
              <a:buSzPts val="4500"/>
              <a:buNone/>
              <a:defRPr sz="4500">
                <a:solidFill>
                  <a:schemeClr val="dk1"/>
                </a:solidFill>
              </a:defRPr>
            </a:lvl1pPr>
            <a:lvl2pPr lvl="1" rtl="0">
              <a:spcBef>
                <a:spcPts val="0"/>
              </a:spcBef>
              <a:spcAft>
                <a:spcPts val="0"/>
              </a:spcAft>
              <a:buClr>
                <a:schemeClr val="dk1"/>
              </a:buClr>
              <a:buSzPts val="5600"/>
              <a:buNone/>
              <a:defRPr sz="5600">
                <a:solidFill>
                  <a:schemeClr val="dk1"/>
                </a:solidFill>
              </a:defRPr>
            </a:lvl2pPr>
            <a:lvl3pPr lvl="2" rtl="0">
              <a:spcBef>
                <a:spcPts val="0"/>
              </a:spcBef>
              <a:spcAft>
                <a:spcPts val="0"/>
              </a:spcAft>
              <a:buClr>
                <a:schemeClr val="dk1"/>
              </a:buClr>
              <a:buSzPts val="5600"/>
              <a:buNone/>
              <a:defRPr sz="5600">
                <a:solidFill>
                  <a:schemeClr val="dk1"/>
                </a:solidFill>
              </a:defRPr>
            </a:lvl3pPr>
            <a:lvl4pPr lvl="3" rtl="0">
              <a:spcBef>
                <a:spcPts val="0"/>
              </a:spcBef>
              <a:spcAft>
                <a:spcPts val="0"/>
              </a:spcAft>
              <a:buClr>
                <a:schemeClr val="dk1"/>
              </a:buClr>
              <a:buSzPts val="5600"/>
              <a:buNone/>
              <a:defRPr sz="5600">
                <a:solidFill>
                  <a:schemeClr val="dk1"/>
                </a:solidFill>
              </a:defRPr>
            </a:lvl4pPr>
            <a:lvl5pPr lvl="4" rtl="0">
              <a:spcBef>
                <a:spcPts val="0"/>
              </a:spcBef>
              <a:spcAft>
                <a:spcPts val="0"/>
              </a:spcAft>
              <a:buClr>
                <a:schemeClr val="dk1"/>
              </a:buClr>
              <a:buSzPts val="5600"/>
              <a:buNone/>
              <a:defRPr sz="5600">
                <a:solidFill>
                  <a:schemeClr val="dk1"/>
                </a:solidFill>
              </a:defRPr>
            </a:lvl5pPr>
            <a:lvl6pPr lvl="5" rtl="0">
              <a:spcBef>
                <a:spcPts val="0"/>
              </a:spcBef>
              <a:spcAft>
                <a:spcPts val="0"/>
              </a:spcAft>
              <a:buClr>
                <a:schemeClr val="dk1"/>
              </a:buClr>
              <a:buSzPts val="5600"/>
              <a:buNone/>
              <a:defRPr sz="5600">
                <a:solidFill>
                  <a:schemeClr val="dk1"/>
                </a:solidFill>
              </a:defRPr>
            </a:lvl6pPr>
            <a:lvl7pPr lvl="6" rtl="0">
              <a:spcBef>
                <a:spcPts val="0"/>
              </a:spcBef>
              <a:spcAft>
                <a:spcPts val="0"/>
              </a:spcAft>
              <a:buClr>
                <a:schemeClr val="dk1"/>
              </a:buClr>
              <a:buSzPts val="5600"/>
              <a:buNone/>
              <a:defRPr sz="5600">
                <a:solidFill>
                  <a:schemeClr val="dk1"/>
                </a:solidFill>
              </a:defRPr>
            </a:lvl7pPr>
            <a:lvl8pPr lvl="7" rtl="0">
              <a:spcBef>
                <a:spcPts val="0"/>
              </a:spcBef>
              <a:spcAft>
                <a:spcPts val="0"/>
              </a:spcAft>
              <a:buClr>
                <a:schemeClr val="dk1"/>
              </a:buClr>
              <a:buSzPts val="5600"/>
              <a:buNone/>
              <a:defRPr sz="5600">
                <a:solidFill>
                  <a:schemeClr val="dk1"/>
                </a:solidFill>
              </a:defRPr>
            </a:lvl8pPr>
            <a:lvl9pPr lvl="8" rtl="0">
              <a:spcBef>
                <a:spcPts val="0"/>
              </a:spcBef>
              <a:spcAft>
                <a:spcPts val="0"/>
              </a:spcAft>
              <a:buClr>
                <a:schemeClr val="dk1"/>
              </a:buClr>
              <a:buSzPts val="5600"/>
              <a:buNone/>
              <a:defRPr sz="5600">
                <a:solidFill>
                  <a:schemeClr val="dk1"/>
                </a:solidFill>
              </a:defRPr>
            </a:lvl9pPr>
          </a:lstStyle>
          <a:p/>
        </p:txBody>
      </p:sp>
      <p:sp>
        <p:nvSpPr>
          <p:cNvPr id="61" name="Google Shape;61;p8"/>
          <p:cNvSpPr txBox="1"/>
          <p:nvPr>
            <p:ph idx="1" type="subTitle"/>
          </p:nvPr>
        </p:nvSpPr>
        <p:spPr>
          <a:xfrm>
            <a:off x="304800" y="1447675"/>
            <a:ext cx="17678400" cy="381000"/>
          </a:xfrm>
          <a:prstGeom prst="rect">
            <a:avLst/>
          </a:prstGeom>
          <a:noFill/>
          <a:ln>
            <a:noFill/>
          </a:ln>
        </p:spPr>
        <p:txBody>
          <a:bodyPr anchorCtr="0" anchor="t" bIns="0" lIns="0" spcFirstLastPara="1" rIns="0" wrap="square" tIns="0">
            <a:noAutofit/>
          </a:bodyPr>
          <a:lstStyle>
            <a:lvl1pPr lvl="0" rtl="0">
              <a:spcBef>
                <a:spcPts val="0"/>
              </a:spcBef>
              <a:spcAft>
                <a:spcPts val="0"/>
              </a:spcAft>
              <a:buClr>
                <a:schemeClr val="dk1"/>
              </a:buClr>
              <a:buSzPts val="2000"/>
              <a:buNone/>
              <a:defRPr sz="2000">
                <a:solidFill>
                  <a:schemeClr val="dk1"/>
                </a:solidFill>
              </a:defRPr>
            </a:lvl1pPr>
            <a:lvl2pPr lvl="1" rtl="0">
              <a:spcBef>
                <a:spcPts val="0"/>
              </a:spcBef>
              <a:spcAft>
                <a:spcPts val="0"/>
              </a:spcAft>
              <a:buClr>
                <a:srgbClr val="666666"/>
              </a:buClr>
              <a:buSzPts val="1400"/>
              <a:buNone/>
              <a:defRPr>
                <a:solidFill>
                  <a:srgbClr val="666666"/>
                </a:solidFill>
              </a:defRPr>
            </a:lvl2pPr>
            <a:lvl3pPr lvl="2" rtl="0">
              <a:spcBef>
                <a:spcPts val="0"/>
              </a:spcBef>
              <a:spcAft>
                <a:spcPts val="0"/>
              </a:spcAft>
              <a:buClr>
                <a:srgbClr val="666666"/>
              </a:buClr>
              <a:buSzPts val="1400"/>
              <a:buNone/>
              <a:defRPr>
                <a:solidFill>
                  <a:srgbClr val="666666"/>
                </a:solidFill>
              </a:defRPr>
            </a:lvl3pPr>
            <a:lvl4pPr lvl="3" rtl="0">
              <a:spcBef>
                <a:spcPts val="0"/>
              </a:spcBef>
              <a:spcAft>
                <a:spcPts val="0"/>
              </a:spcAft>
              <a:buClr>
                <a:srgbClr val="666666"/>
              </a:buClr>
              <a:buSzPts val="1400"/>
              <a:buNone/>
              <a:defRPr>
                <a:solidFill>
                  <a:srgbClr val="666666"/>
                </a:solidFill>
              </a:defRPr>
            </a:lvl4pPr>
            <a:lvl5pPr lvl="4" rtl="0">
              <a:spcBef>
                <a:spcPts val="0"/>
              </a:spcBef>
              <a:spcAft>
                <a:spcPts val="0"/>
              </a:spcAft>
              <a:buClr>
                <a:srgbClr val="666666"/>
              </a:buClr>
              <a:buSzPts val="1400"/>
              <a:buNone/>
              <a:defRPr>
                <a:solidFill>
                  <a:srgbClr val="666666"/>
                </a:solidFill>
              </a:defRPr>
            </a:lvl5pPr>
            <a:lvl6pPr lvl="5" rtl="0">
              <a:spcBef>
                <a:spcPts val="0"/>
              </a:spcBef>
              <a:spcAft>
                <a:spcPts val="0"/>
              </a:spcAft>
              <a:buClr>
                <a:srgbClr val="666666"/>
              </a:buClr>
              <a:buSzPts val="1400"/>
              <a:buNone/>
              <a:defRPr>
                <a:solidFill>
                  <a:srgbClr val="666666"/>
                </a:solidFill>
              </a:defRPr>
            </a:lvl6pPr>
            <a:lvl7pPr lvl="6" rtl="0">
              <a:spcBef>
                <a:spcPts val="0"/>
              </a:spcBef>
              <a:spcAft>
                <a:spcPts val="0"/>
              </a:spcAft>
              <a:buClr>
                <a:srgbClr val="666666"/>
              </a:buClr>
              <a:buSzPts val="1400"/>
              <a:buNone/>
              <a:defRPr>
                <a:solidFill>
                  <a:srgbClr val="666666"/>
                </a:solidFill>
              </a:defRPr>
            </a:lvl7pPr>
            <a:lvl8pPr lvl="7" rtl="0">
              <a:spcBef>
                <a:spcPts val="0"/>
              </a:spcBef>
              <a:spcAft>
                <a:spcPts val="0"/>
              </a:spcAft>
              <a:buClr>
                <a:srgbClr val="666666"/>
              </a:buClr>
              <a:buSzPts val="1400"/>
              <a:buNone/>
              <a:defRPr>
                <a:solidFill>
                  <a:srgbClr val="666666"/>
                </a:solidFill>
              </a:defRPr>
            </a:lvl8pPr>
            <a:lvl9pPr lvl="8" rtl="0">
              <a:spcBef>
                <a:spcPts val="0"/>
              </a:spcBef>
              <a:spcAft>
                <a:spcPts val="0"/>
              </a:spcAft>
              <a:buClr>
                <a:srgbClr val="666666"/>
              </a:buClr>
              <a:buSzPts val="1400"/>
              <a:buNone/>
              <a:defRPr>
                <a:solidFill>
                  <a:srgbClr val="666666"/>
                </a:solidFill>
              </a:defRPr>
            </a:lvl9pPr>
          </a:lstStyle>
          <a:p/>
        </p:txBody>
      </p:sp>
      <p:sp>
        <p:nvSpPr>
          <p:cNvPr id="62" name="Google Shape;62;p8"/>
          <p:cNvSpPr/>
          <p:nvPr>
            <p:ph idx="2" type="pic"/>
          </p:nvPr>
        </p:nvSpPr>
        <p:spPr>
          <a:xfrm>
            <a:off x="304500" y="1828675"/>
            <a:ext cx="6228900" cy="3901500"/>
          </a:xfrm>
          <a:prstGeom prst="rect">
            <a:avLst/>
          </a:prstGeom>
          <a:noFill/>
          <a:ln>
            <a:noFill/>
          </a:ln>
        </p:spPr>
      </p:sp>
      <p:sp>
        <p:nvSpPr>
          <p:cNvPr id="63" name="Google Shape;63;p8"/>
          <p:cNvSpPr/>
          <p:nvPr>
            <p:ph idx="3" type="pic"/>
          </p:nvPr>
        </p:nvSpPr>
        <p:spPr>
          <a:xfrm>
            <a:off x="4999500" y="5882825"/>
            <a:ext cx="5964000" cy="3947400"/>
          </a:xfrm>
          <a:prstGeom prst="rect">
            <a:avLst/>
          </a:prstGeom>
          <a:noFill/>
          <a:ln>
            <a:noFill/>
          </a:ln>
        </p:spPr>
      </p:sp>
      <p:sp>
        <p:nvSpPr>
          <p:cNvPr id="64" name="Google Shape;64;p8"/>
          <p:cNvSpPr/>
          <p:nvPr>
            <p:ph idx="4" type="pic"/>
          </p:nvPr>
        </p:nvSpPr>
        <p:spPr>
          <a:xfrm>
            <a:off x="6676800" y="1828800"/>
            <a:ext cx="6228900" cy="3901500"/>
          </a:xfrm>
          <a:prstGeom prst="rect">
            <a:avLst/>
          </a:prstGeom>
          <a:noFill/>
          <a:ln>
            <a:noFill/>
          </a:ln>
        </p:spPr>
      </p:sp>
      <p:sp>
        <p:nvSpPr>
          <p:cNvPr id="65" name="Google Shape;65;p8"/>
          <p:cNvSpPr/>
          <p:nvPr>
            <p:ph idx="5" type="pic"/>
          </p:nvPr>
        </p:nvSpPr>
        <p:spPr>
          <a:xfrm>
            <a:off x="13048800" y="1828675"/>
            <a:ext cx="4934400" cy="3901500"/>
          </a:xfrm>
          <a:prstGeom prst="rect">
            <a:avLst/>
          </a:prstGeom>
          <a:noFill/>
          <a:ln>
            <a:noFill/>
          </a:ln>
        </p:spPr>
      </p:sp>
      <p:sp>
        <p:nvSpPr>
          <p:cNvPr id="66" name="Google Shape;66;p8"/>
          <p:cNvSpPr/>
          <p:nvPr>
            <p:ph idx="6" type="pic"/>
          </p:nvPr>
        </p:nvSpPr>
        <p:spPr>
          <a:xfrm>
            <a:off x="304500" y="5882837"/>
            <a:ext cx="4542600" cy="3947400"/>
          </a:xfrm>
          <a:prstGeom prst="rect">
            <a:avLst/>
          </a:prstGeom>
          <a:noFill/>
          <a:ln>
            <a:noFill/>
          </a:ln>
        </p:spPr>
      </p:sp>
      <p:sp>
        <p:nvSpPr>
          <p:cNvPr id="67" name="Google Shape;67;p8"/>
          <p:cNvSpPr/>
          <p:nvPr>
            <p:ph idx="7" type="pic"/>
          </p:nvPr>
        </p:nvSpPr>
        <p:spPr>
          <a:xfrm>
            <a:off x="11106900" y="5882837"/>
            <a:ext cx="6876300" cy="3947400"/>
          </a:xfrm>
          <a:prstGeom prst="rect">
            <a:avLst/>
          </a:prstGeom>
          <a:noFill/>
          <a:ln>
            <a:noFill/>
          </a:ln>
        </p:spPr>
      </p:sp>
    </p:spTree>
  </p:cSld>
  <p:clrMapOvr>
    <a:masterClrMapping/>
  </p:clrMapOvr>
  <p:extLst>
    <p:ext uri="{DCECCB84-F9BA-43D5-87BE-67443E8EF086}">
      <p15:sldGuideLst>
        <p15:guide id="1" orient="horz" pos="912">
          <p15:clr>
            <a:schemeClr val="dk2"/>
          </p15:clr>
        </p15:guide>
        <p15:guide id="2" orient="horz" pos="1152">
          <p15:clr>
            <a:schemeClr val="accent4"/>
          </p15:clr>
        </p15:guide>
      </p15:sldGuideLst>
    </p:ext>
  </p:extLst>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5: Large Image with Disclaimer">
  <p:cSld name="SECTION_HEADER_1_1_1_2">
    <p:spTree>
      <p:nvGrpSpPr>
        <p:cNvPr id="68" name="Shape 68"/>
        <p:cNvGrpSpPr/>
        <p:nvPr/>
      </p:nvGrpSpPr>
      <p:grpSpPr>
        <a:xfrm>
          <a:off x="0" y="0"/>
          <a:ext cx="0" cy="0"/>
          <a:chOff x="0" y="0"/>
          <a:chExt cx="0" cy="0"/>
        </a:xfrm>
      </p:grpSpPr>
      <p:sp>
        <p:nvSpPr>
          <p:cNvPr id="69" name="Google Shape;69;p9"/>
          <p:cNvSpPr txBox="1"/>
          <p:nvPr/>
        </p:nvSpPr>
        <p:spPr>
          <a:xfrm>
            <a:off x="9144000" y="9675838"/>
            <a:ext cx="8839200" cy="153900"/>
          </a:xfrm>
          <a:prstGeom prst="rect">
            <a:avLst/>
          </a:prstGeom>
          <a:noFill/>
          <a:ln>
            <a:noFill/>
          </a:ln>
        </p:spPr>
        <p:txBody>
          <a:bodyPr anchorCtr="0" anchor="ctr" bIns="0" lIns="0" spcFirstLastPara="1" rIns="0" wrap="square" tIns="0">
            <a:spAutoFit/>
          </a:bodyPr>
          <a:lstStyle/>
          <a:p>
            <a:pPr indent="0" lvl="0" marL="0" rtl="0" algn="r">
              <a:spcBef>
                <a:spcPts val="0"/>
              </a:spcBef>
              <a:spcAft>
                <a:spcPts val="0"/>
              </a:spcAft>
              <a:buNone/>
            </a:pPr>
            <a:r>
              <a:rPr lang="en" sz="1000">
                <a:solidFill>
                  <a:schemeClr val="dk2"/>
                </a:solidFill>
              </a:rPr>
              <a:t>Disclaimer: These plans are conceptual only and have not been subject to a comprehensive code and regulatory review.</a:t>
            </a:r>
            <a:endParaRPr sz="1000">
              <a:solidFill>
                <a:schemeClr val="dk2"/>
              </a:solidFill>
            </a:endParaRPr>
          </a:p>
        </p:txBody>
      </p:sp>
      <p:sp>
        <p:nvSpPr>
          <p:cNvPr id="70" name="Google Shape;70;p9"/>
          <p:cNvSpPr/>
          <p:nvPr>
            <p:ph idx="2" type="pic"/>
          </p:nvPr>
        </p:nvSpPr>
        <p:spPr>
          <a:xfrm>
            <a:off x="304500" y="1828675"/>
            <a:ext cx="17678700" cy="7360800"/>
          </a:xfrm>
          <a:prstGeom prst="rect">
            <a:avLst/>
          </a:prstGeom>
          <a:noFill/>
          <a:ln>
            <a:noFill/>
          </a:ln>
        </p:spPr>
      </p:sp>
      <p:sp>
        <p:nvSpPr>
          <p:cNvPr id="71" name="Google Shape;71;p9"/>
          <p:cNvSpPr txBox="1"/>
          <p:nvPr>
            <p:ph idx="12" type="sldNum"/>
          </p:nvPr>
        </p:nvSpPr>
        <p:spPr>
          <a:xfrm>
            <a:off x="17678699" y="9980025"/>
            <a:ext cx="304500" cy="153900"/>
          </a:xfrm>
          <a:prstGeom prst="rect">
            <a:avLst/>
          </a:prstGeom>
        </p:spPr>
        <p:txBody>
          <a:bodyPr anchorCtr="0" anchor="ctr"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72" name="Google Shape;72;p9"/>
          <p:cNvSpPr txBox="1"/>
          <p:nvPr>
            <p:ph type="title"/>
          </p:nvPr>
        </p:nvSpPr>
        <p:spPr>
          <a:xfrm>
            <a:off x="304500" y="685800"/>
            <a:ext cx="17678700" cy="762000"/>
          </a:xfrm>
          <a:prstGeom prst="rect">
            <a:avLst/>
          </a:prstGeom>
          <a:noFill/>
          <a:ln>
            <a:noFill/>
          </a:ln>
        </p:spPr>
        <p:txBody>
          <a:bodyPr anchorCtr="0" anchor="t" bIns="0" lIns="0" spcFirstLastPara="1" rIns="0" wrap="square" tIns="0">
            <a:noAutofit/>
          </a:bodyPr>
          <a:lstStyle>
            <a:lvl1pPr lvl="0" rtl="0">
              <a:spcBef>
                <a:spcPts val="0"/>
              </a:spcBef>
              <a:spcAft>
                <a:spcPts val="0"/>
              </a:spcAft>
              <a:buClr>
                <a:schemeClr val="dk1"/>
              </a:buClr>
              <a:buSzPts val="4500"/>
              <a:buNone/>
              <a:defRPr sz="4500">
                <a:solidFill>
                  <a:schemeClr val="dk1"/>
                </a:solidFill>
              </a:defRPr>
            </a:lvl1pPr>
            <a:lvl2pPr lvl="1" rtl="0">
              <a:spcBef>
                <a:spcPts val="0"/>
              </a:spcBef>
              <a:spcAft>
                <a:spcPts val="0"/>
              </a:spcAft>
              <a:buClr>
                <a:schemeClr val="dk1"/>
              </a:buClr>
              <a:buSzPts val="5600"/>
              <a:buNone/>
              <a:defRPr sz="5600">
                <a:solidFill>
                  <a:schemeClr val="dk1"/>
                </a:solidFill>
              </a:defRPr>
            </a:lvl2pPr>
            <a:lvl3pPr lvl="2" rtl="0">
              <a:spcBef>
                <a:spcPts val="0"/>
              </a:spcBef>
              <a:spcAft>
                <a:spcPts val="0"/>
              </a:spcAft>
              <a:buClr>
                <a:schemeClr val="dk1"/>
              </a:buClr>
              <a:buSzPts val="5600"/>
              <a:buNone/>
              <a:defRPr sz="5600">
                <a:solidFill>
                  <a:schemeClr val="dk1"/>
                </a:solidFill>
              </a:defRPr>
            </a:lvl3pPr>
            <a:lvl4pPr lvl="3" rtl="0">
              <a:spcBef>
                <a:spcPts val="0"/>
              </a:spcBef>
              <a:spcAft>
                <a:spcPts val="0"/>
              </a:spcAft>
              <a:buClr>
                <a:schemeClr val="dk1"/>
              </a:buClr>
              <a:buSzPts val="5600"/>
              <a:buNone/>
              <a:defRPr sz="5600">
                <a:solidFill>
                  <a:schemeClr val="dk1"/>
                </a:solidFill>
              </a:defRPr>
            </a:lvl4pPr>
            <a:lvl5pPr lvl="4" rtl="0">
              <a:spcBef>
                <a:spcPts val="0"/>
              </a:spcBef>
              <a:spcAft>
                <a:spcPts val="0"/>
              </a:spcAft>
              <a:buClr>
                <a:schemeClr val="dk1"/>
              </a:buClr>
              <a:buSzPts val="5600"/>
              <a:buNone/>
              <a:defRPr sz="5600">
                <a:solidFill>
                  <a:schemeClr val="dk1"/>
                </a:solidFill>
              </a:defRPr>
            </a:lvl5pPr>
            <a:lvl6pPr lvl="5" rtl="0">
              <a:spcBef>
                <a:spcPts val="0"/>
              </a:spcBef>
              <a:spcAft>
                <a:spcPts val="0"/>
              </a:spcAft>
              <a:buClr>
                <a:schemeClr val="dk1"/>
              </a:buClr>
              <a:buSzPts val="5600"/>
              <a:buNone/>
              <a:defRPr sz="5600">
                <a:solidFill>
                  <a:schemeClr val="dk1"/>
                </a:solidFill>
              </a:defRPr>
            </a:lvl6pPr>
            <a:lvl7pPr lvl="6" rtl="0">
              <a:spcBef>
                <a:spcPts val="0"/>
              </a:spcBef>
              <a:spcAft>
                <a:spcPts val="0"/>
              </a:spcAft>
              <a:buClr>
                <a:schemeClr val="dk1"/>
              </a:buClr>
              <a:buSzPts val="5600"/>
              <a:buNone/>
              <a:defRPr sz="5600">
                <a:solidFill>
                  <a:schemeClr val="dk1"/>
                </a:solidFill>
              </a:defRPr>
            </a:lvl7pPr>
            <a:lvl8pPr lvl="7" rtl="0">
              <a:spcBef>
                <a:spcPts val="0"/>
              </a:spcBef>
              <a:spcAft>
                <a:spcPts val="0"/>
              </a:spcAft>
              <a:buClr>
                <a:schemeClr val="dk1"/>
              </a:buClr>
              <a:buSzPts val="5600"/>
              <a:buNone/>
              <a:defRPr sz="5600">
                <a:solidFill>
                  <a:schemeClr val="dk1"/>
                </a:solidFill>
              </a:defRPr>
            </a:lvl8pPr>
            <a:lvl9pPr lvl="8" rtl="0">
              <a:spcBef>
                <a:spcPts val="0"/>
              </a:spcBef>
              <a:spcAft>
                <a:spcPts val="0"/>
              </a:spcAft>
              <a:buClr>
                <a:schemeClr val="dk1"/>
              </a:buClr>
              <a:buSzPts val="5600"/>
              <a:buNone/>
              <a:defRPr sz="5600">
                <a:solidFill>
                  <a:schemeClr val="dk1"/>
                </a:solidFill>
              </a:defRPr>
            </a:lvl9pPr>
          </a:lstStyle>
          <a:p/>
        </p:txBody>
      </p:sp>
      <p:sp>
        <p:nvSpPr>
          <p:cNvPr id="73" name="Google Shape;73;p9"/>
          <p:cNvSpPr txBox="1"/>
          <p:nvPr>
            <p:ph idx="1" type="subTitle"/>
          </p:nvPr>
        </p:nvSpPr>
        <p:spPr>
          <a:xfrm>
            <a:off x="304800" y="9265750"/>
            <a:ext cx="8839200" cy="259800"/>
          </a:xfrm>
          <a:prstGeom prst="rect">
            <a:avLst/>
          </a:prstGeom>
          <a:noFill/>
          <a:ln>
            <a:noFill/>
          </a:ln>
        </p:spPr>
        <p:txBody>
          <a:bodyPr anchorCtr="0" anchor="t" bIns="0" lIns="0" spcFirstLastPara="1" rIns="0" wrap="square" tIns="0">
            <a:spAutoFit/>
          </a:bodyPr>
          <a:lstStyle>
            <a:lvl1pPr lvl="0" rtl="0">
              <a:spcBef>
                <a:spcPts val="0"/>
              </a:spcBef>
              <a:spcAft>
                <a:spcPts val="0"/>
              </a:spcAft>
              <a:buClr>
                <a:schemeClr val="dk1"/>
              </a:buClr>
              <a:buSzPts val="1200"/>
              <a:buNone/>
              <a:defRPr sz="1200">
                <a:solidFill>
                  <a:schemeClr val="dk1"/>
                </a:solidFill>
              </a:defRPr>
            </a:lvl1pPr>
            <a:lvl2pPr lvl="1" rtl="0">
              <a:spcBef>
                <a:spcPts val="0"/>
              </a:spcBef>
              <a:spcAft>
                <a:spcPts val="0"/>
              </a:spcAft>
              <a:buClr>
                <a:schemeClr val="dk1"/>
              </a:buClr>
              <a:buSzPts val="1200"/>
              <a:buNone/>
              <a:defRPr sz="1200">
                <a:solidFill>
                  <a:schemeClr val="dk1"/>
                </a:solidFill>
              </a:defRPr>
            </a:lvl2pPr>
            <a:lvl3pPr lvl="2" rtl="0">
              <a:spcBef>
                <a:spcPts val="0"/>
              </a:spcBef>
              <a:spcAft>
                <a:spcPts val="0"/>
              </a:spcAft>
              <a:buClr>
                <a:schemeClr val="dk1"/>
              </a:buClr>
              <a:buSzPts val="1200"/>
              <a:buNone/>
              <a:defRPr sz="1200">
                <a:solidFill>
                  <a:schemeClr val="dk1"/>
                </a:solidFill>
              </a:defRPr>
            </a:lvl3pPr>
            <a:lvl4pPr lvl="3" rtl="0">
              <a:spcBef>
                <a:spcPts val="0"/>
              </a:spcBef>
              <a:spcAft>
                <a:spcPts val="0"/>
              </a:spcAft>
              <a:buClr>
                <a:schemeClr val="dk1"/>
              </a:buClr>
              <a:buSzPts val="1200"/>
              <a:buNone/>
              <a:defRPr sz="1200">
                <a:solidFill>
                  <a:schemeClr val="dk1"/>
                </a:solidFill>
              </a:defRPr>
            </a:lvl4pPr>
            <a:lvl5pPr lvl="4" rtl="0">
              <a:spcBef>
                <a:spcPts val="0"/>
              </a:spcBef>
              <a:spcAft>
                <a:spcPts val="0"/>
              </a:spcAft>
              <a:buClr>
                <a:schemeClr val="dk1"/>
              </a:buClr>
              <a:buSzPts val="1200"/>
              <a:buNone/>
              <a:defRPr sz="1200">
                <a:solidFill>
                  <a:schemeClr val="dk1"/>
                </a:solidFill>
              </a:defRPr>
            </a:lvl5pPr>
            <a:lvl6pPr lvl="5" rtl="0">
              <a:spcBef>
                <a:spcPts val="0"/>
              </a:spcBef>
              <a:spcAft>
                <a:spcPts val="0"/>
              </a:spcAft>
              <a:buClr>
                <a:schemeClr val="dk1"/>
              </a:buClr>
              <a:buSzPts val="1200"/>
              <a:buNone/>
              <a:defRPr sz="1200">
                <a:solidFill>
                  <a:schemeClr val="dk1"/>
                </a:solidFill>
              </a:defRPr>
            </a:lvl6pPr>
            <a:lvl7pPr lvl="6" rtl="0">
              <a:spcBef>
                <a:spcPts val="0"/>
              </a:spcBef>
              <a:spcAft>
                <a:spcPts val="0"/>
              </a:spcAft>
              <a:buClr>
                <a:schemeClr val="dk1"/>
              </a:buClr>
              <a:buSzPts val="1200"/>
              <a:buNone/>
              <a:defRPr sz="1200">
                <a:solidFill>
                  <a:schemeClr val="dk1"/>
                </a:solidFill>
              </a:defRPr>
            </a:lvl7pPr>
            <a:lvl8pPr lvl="7" rtl="0">
              <a:spcBef>
                <a:spcPts val="0"/>
              </a:spcBef>
              <a:spcAft>
                <a:spcPts val="0"/>
              </a:spcAft>
              <a:buClr>
                <a:schemeClr val="dk1"/>
              </a:buClr>
              <a:buSzPts val="1200"/>
              <a:buNone/>
              <a:defRPr sz="1200">
                <a:solidFill>
                  <a:schemeClr val="dk1"/>
                </a:solidFill>
              </a:defRPr>
            </a:lvl8pPr>
            <a:lvl9pPr lvl="8" rtl="0">
              <a:spcBef>
                <a:spcPts val="0"/>
              </a:spcBef>
              <a:spcAft>
                <a:spcPts val="0"/>
              </a:spcAft>
              <a:buClr>
                <a:schemeClr val="dk1"/>
              </a:buClr>
              <a:buSzPts val="1200"/>
              <a:buNone/>
              <a:defRPr sz="1200">
                <a:solidFill>
                  <a:schemeClr val="dk1"/>
                </a:solidFill>
              </a:defRPr>
            </a:lvl9pPr>
          </a:lstStyle>
          <a:p/>
        </p:txBody>
      </p:sp>
      <p:sp>
        <p:nvSpPr>
          <p:cNvPr id="74" name="Google Shape;74;p9"/>
          <p:cNvSpPr txBox="1"/>
          <p:nvPr>
            <p:ph idx="3" type="subTitle"/>
          </p:nvPr>
        </p:nvSpPr>
        <p:spPr>
          <a:xfrm>
            <a:off x="304500" y="1447750"/>
            <a:ext cx="17678700" cy="381000"/>
          </a:xfrm>
          <a:prstGeom prst="rect">
            <a:avLst/>
          </a:prstGeom>
          <a:noFill/>
          <a:ln>
            <a:noFill/>
          </a:ln>
        </p:spPr>
        <p:txBody>
          <a:bodyPr anchorCtr="0" anchor="t" bIns="0" lIns="0" spcFirstLastPara="1" rIns="0" wrap="square" tIns="0">
            <a:noAutofit/>
          </a:bodyPr>
          <a:lstStyle>
            <a:lvl1pPr lvl="0" rtl="0">
              <a:spcBef>
                <a:spcPts val="0"/>
              </a:spcBef>
              <a:spcAft>
                <a:spcPts val="0"/>
              </a:spcAft>
              <a:buClr>
                <a:schemeClr val="dk1"/>
              </a:buClr>
              <a:buSzPts val="2000"/>
              <a:buNone/>
              <a:defRPr sz="2000">
                <a:solidFill>
                  <a:schemeClr val="dk1"/>
                </a:solidFill>
              </a:defRPr>
            </a:lvl1pPr>
            <a:lvl2pPr lvl="1" rtl="0">
              <a:spcBef>
                <a:spcPts val="0"/>
              </a:spcBef>
              <a:spcAft>
                <a:spcPts val="0"/>
              </a:spcAft>
              <a:buClr>
                <a:srgbClr val="666666"/>
              </a:buClr>
              <a:buSzPts val="1400"/>
              <a:buNone/>
              <a:defRPr>
                <a:solidFill>
                  <a:srgbClr val="666666"/>
                </a:solidFill>
              </a:defRPr>
            </a:lvl2pPr>
            <a:lvl3pPr lvl="2" rtl="0">
              <a:spcBef>
                <a:spcPts val="0"/>
              </a:spcBef>
              <a:spcAft>
                <a:spcPts val="0"/>
              </a:spcAft>
              <a:buClr>
                <a:srgbClr val="666666"/>
              </a:buClr>
              <a:buSzPts val="1400"/>
              <a:buNone/>
              <a:defRPr>
                <a:solidFill>
                  <a:srgbClr val="666666"/>
                </a:solidFill>
              </a:defRPr>
            </a:lvl3pPr>
            <a:lvl4pPr lvl="3" rtl="0">
              <a:spcBef>
                <a:spcPts val="0"/>
              </a:spcBef>
              <a:spcAft>
                <a:spcPts val="0"/>
              </a:spcAft>
              <a:buClr>
                <a:srgbClr val="666666"/>
              </a:buClr>
              <a:buSzPts val="1400"/>
              <a:buNone/>
              <a:defRPr>
                <a:solidFill>
                  <a:srgbClr val="666666"/>
                </a:solidFill>
              </a:defRPr>
            </a:lvl4pPr>
            <a:lvl5pPr lvl="4" rtl="0">
              <a:spcBef>
                <a:spcPts val="0"/>
              </a:spcBef>
              <a:spcAft>
                <a:spcPts val="0"/>
              </a:spcAft>
              <a:buClr>
                <a:srgbClr val="666666"/>
              </a:buClr>
              <a:buSzPts val="1400"/>
              <a:buNone/>
              <a:defRPr>
                <a:solidFill>
                  <a:srgbClr val="666666"/>
                </a:solidFill>
              </a:defRPr>
            </a:lvl5pPr>
            <a:lvl6pPr lvl="5" rtl="0">
              <a:spcBef>
                <a:spcPts val="0"/>
              </a:spcBef>
              <a:spcAft>
                <a:spcPts val="0"/>
              </a:spcAft>
              <a:buClr>
                <a:srgbClr val="666666"/>
              </a:buClr>
              <a:buSzPts val="1400"/>
              <a:buNone/>
              <a:defRPr>
                <a:solidFill>
                  <a:srgbClr val="666666"/>
                </a:solidFill>
              </a:defRPr>
            </a:lvl6pPr>
            <a:lvl7pPr lvl="6" rtl="0">
              <a:spcBef>
                <a:spcPts val="0"/>
              </a:spcBef>
              <a:spcAft>
                <a:spcPts val="0"/>
              </a:spcAft>
              <a:buClr>
                <a:srgbClr val="666666"/>
              </a:buClr>
              <a:buSzPts val="1400"/>
              <a:buNone/>
              <a:defRPr>
                <a:solidFill>
                  <a:srgbClr val="666666"/>
                </a:solidFill>
              </a:defRPr>
            </a:lvl7pPr>
            <a:lvl8pPr lvl="7" rtl="0">
              <a:spcBef>
                <a:spcPts val="0"/>
              </a:spcBef>
              <a:spcAft>
                <a:spcPts val="0"/>
              </a:spcAft>
              <a:buClr>
                <a:srgbClr val="666666"/>
              </a:buClr>
              <a:buSzPts val="1400"/>
              <a:buNone/>
              <a:defRPr>
                <a:solidFill>
                  <a:srgbClr val="666666"/>
                </a:solidFill>
              </a:defRPr>
            </a:lvl8pPr>
            <a:lvl9pPr lvl="8" rtl="0">
              <a:spcBef>
                <a:spcPts val="0"/>
              </a:spcBef>
              <a:spcAft>
                <a:spcPts val="0"/>
              </a:spcAft>
              <a:buClr>
                <a:srgbClr val="666666"/>
              </a:buClr>
              <a:buSzPts val="1400"/>
              <a:buNone/>
              <a:defRPr>
                <a:solidFill>
                  <a:srgbClr val="666666"/>
                </a:solidFill>
              </a:defRPr>
            </a:lvl9pPr>
          </a:lstStyle>
          <a:p/>
        </p:txBody>
      </p:sp>
    </p:spTree>
  </p:cSld>
  <p:clrMapOvr>
    <a:masterClrMapping/>
  </p:clrMapOvr>
  <p:extLst>
    <p:ext uri="{DCECCB84-F9BA-43D5-87BE-67443E8EF086}">
      <p15:sldGuideLst>
        <p15:guide id="1" pos="576">
          <p15:clr>
            <a:schemeClr val="dk2"/>
          </p15:clr>
        </p15:guide>
        <p15:guide id="2" pos="10944">
          <p15:clr>
            <a:schemeClr val="dk2"/>
          </p15:clr>
        </p15:guide>
        <p15:guide id="3" orient="horz" pos="912">
          <p15:clr>
            <a:schemeClr val="dk2"/>
          </p15:clr>
        </p15:guide>
        <p15:guide id="4" orient="horz" pos="1152">
          <p15:clr>
            <a:schemeClr val="accent4"/>
          </p15:clr>
        </p15:guide>
        <p15:guide id="5" orient="horz" pos="6000">
          <p15:clr>
            <a:schemeClr val="dk2"/>
          </p15:clr>
        </p15:guide>
      </p15:sldGuideLst>
    </p:ext>
  </p:extLst>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1: Image Grid with 1 Column Text">
  <p:cSld name="CUSTOM_3_4">
    <p:spTree>
      <p:nvGrpSpPr>
        <p:cNvPr id="75" name="Shape 75"/>
        <p:cNvGrpSpPr/>
        <p:nvPr/>
      </p:nvGrpSpPr>
      <p:grpSpPr>
        <a:xfrm>
          <a:off x="0" y="0"/>
          <a:ext cx="0" cy="0"/>
          <a:chOff x="0" y="0"/>
          <a:chExt cx="0" cy="0"/>
        </a:xfrm>
      </p:grpSpPr>
      <p:sp>
        <p:nvSpPr>
          <p:cNvPr id="76" name="Google Shape;76;p10"/>
          <p:cNvSpPr txBox="1"/>
          <p:nvPr>
            <p:ph idx="12" type="sldNum"/>
          </p:nvPr>
        </p:nvSpPr>
        <p:spPr>
          <a:xfrm>
            <a:off x="17678699" y="9980025"/>
            <a:ext cx="304500" cy="153900"/>
          </a:xfrm>
          <a:prstGeom prst="rect">
            <a:avLst/>
          </a:prstGeom>
        </p:spPr>
        <p:txBody>
          <a:bodyPr anchorCtr="0" anchor="ctr"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77" name="Google Shape;77;p10"/>
          <p:cNvSpPr/>
          <p:nvPr>
            <p:ph idx="2" type="pic"/>
          </p:nvPr>
        </p:nvSpPr>
        <p:spPr>
          <a:xfrm>
            <a:off x="6248400" y="2286000"/>
            <a:ext cx="2819400" cy="1771800"/>
          </a:xfrm>
          <a:prstGeom prst="rect">
            <a:avLst/>
          </a:prstGeom>
          <a:noFill/>
          <a:ln>
            <a:noFill/>
          </a:ln>
        </p:spPr>
      </p:sp>
      <p:sp>
        <p:nvSpPr>
          <p:cNvPr id="78" name="Google Shape;78;p10"/>
          <p:cNvSpPr/>
          <p:nvPr>
            <p:ph idx="3" type="pic"/>
          </p:nvPr>
        </p:nvSpPr>
        <p:spPr>
          <a:xfrm>
            <a:off x="9220204" y="2286025"/>
            <a:ext cx="2819400" cy="1771800"/>
          </a:xfrm>
          <a:prstGeom prst="rect">
            <a:avLst/>
          </a:prstGeom>
          <a:noFill/>
          <a:ln>
            <a:noFill/>
          </a:ln>
        </p:spPr>
      </p:sp>
      <p:sp>
        <p:nvSpPr>
          <p:cNvPr id="79" name="Google Shape;79;p10"/>
          <p:cNvSpPr/>
          <p:nvPr>
            <p:ph idx="4" type="pic"/>
          </p:nvPr>
        </p:nvSpPr>
        <p:spPr>
          <a:xfrm>
            <a:off x="6248400" y="4210195"/>
            <a:ext cx="2819400" cy="1771800"/>
          </a:xfrm>
          <a:prstGeom prst="rect">
            <a:avLst/>
          </a:prstGeom>
          <a:noFill/>
          <a:ln>
            <a:noFill/>
          </a:ln>
        </p:spPr>
      </p:sp>
      <p:sp>
        <p:nvSpPr>
          <p:cNvPr id="80" name="Google Shape;80;p10"/>
          <p:cNvSpPr/>
          <p:nvPr>
            <p:ph idx="5" type="pic"/>
          </p:nvPr>
        </p:nvSpPr>
        <p:spPr>
          <a:xfrm>
            <a:off x="9220200" y="4210198"/>
            <a:ext cx="2819400" cy="1771800"/>
          </a:xfrm>
          <a:prstGeom prst="rect">
            <a:avLst/>
          </a:prstGeom>
          <a:noFill/>
          <a:ln>
            <a:noFill/>
          </a:ln>
        </p:spPr>
      </p:sp>
      <p:sp>
        <p:nvSpPr>
          <p:cNvPr id="81" name="Google Shape;81;p10"/>
          <p:cNvSpPr/>
          <p:nvPr>
            <p:ph idx="6" type="pic"/>
          </p:nvPr>
        </p:nvSpPr>
        <p:spPr>
          <a:xfrm>
            <a:off x="6248400" y="6134405"/>
            <a:ext cx="2819400" cy="1771800"/>
          </a:xfrm>
          <a:prstGeom prst="rect">
            <a:avLst/>
          </a:prstGeom>
          <a:noFill/>
          <a:ln>
            <a:noFill/>
          </a:ln>
        </p:spPr>
      </p:sp>
      <p:sp>
        <p:nvSpPr>
          <p:cNvPr id="82" name="Google Shape;82;p10"/>
          <p:cNvSpPr/>
          <p:nvPr>
            <p:ph idx="7" type="pic"/>
          </p:nvPr>
        </p:nvSpPr>
        <p:spPr>
          <a:xfrm>
            <a:off x="9220200" y="6134407"/>
            <a:ext cx="2819400" cy="1771800"/>
          </a:xfrm>
          <a:prstGeom prst="rect">
            <a:avLst/>
          </a:prstGeom>
          <a:noFill/>
          <a:ln>
            <a:noFill/>
          </a:ln>
        </p:spPr>
      </p:sp>
      <p:sp>
        <p:nvSpPr>
          <p:cNvPr id="83" name="Google Shape;83;p10"/>
          <p:cNvSpPr/>
          <p:nvPr>
            <p:ph idx="8" type="pic"/>
          </p:nvPr>
        </p:nvSpPr>
        <p:spPr>
          <a:xfrm>
            <a:off x="6248400" y="8058650"/>
            <a:ext cx="2819400" cy="1771800"/>
          </a:xfrm>
          <a:prstGeom prst="rect">
            <a:avLst/>
          </a:prstGeom>
          <a:noFill/>
          <a:ln>
            <a:noFill/>
          </a:ln>
        </p:spPr>
      </p:sp>
      <p:sp>
        <p:nvSpPr>
          <p:cNvPr id="84" name="Google Shape;84;p10"/>
          <p:cNvSpPr/>
          <p:nvPr>
            <p:ph idx="9" type="pic"/>
          </p:nvPr>
        </p:nvSpPr>
        <p:spPr>
          <a:xfrm>
            <a:off x="9220201" y="8058650"/>
            <a:ext cx="2819400" cy="1771800"/>
          </a:xfrm>
          <a:prstGeom prst="rect">
            <a:avLst/>
          </a:prstGeom>
          <a:noFill/>
          <a:ln>
            <a:noFill/>
          </a:ln>
        </p:spPr>
      </p:sp>
      <p:sp>
        <p:nvSpPr>
          <p:cNvPr id="85" name="Google Shape;85;p10"/>
          <p:cNvSpPr/>
          <p:nvPr>
            <p:ph idx="13" type="pic"/>
          </p:nvPr>
        </p:nvSpPr>
        <p:spPr>
          <a:xfrm>
            <a:off x="12192001" y="2286025"/>
            <a:ext cx="2819400" cy="1771800"/>
          </a:xfrm>
          <a:prstGeom prst="rect">
            <a:avLst/>
          </a:prstGeom>
          <a:noFill/>
          <a:ln>
            <a:noFill/>
          </a:ln>
        </p:spPr>
      </p:sp>
      <p:sp>
        <p:nvSpPr>
          <p:cNvPr id="86" name="Google Shape;86;p10"/>
          <p:cNvSpPr/>
          <p:nvPr>
            <p:ph idx="14" type="pic"/>
          </p:nvPr>
        </p:nvSpPr>
        <p:spPr>
          <a:xfrm>
            <a:off x="15163773" y="2286025"/>
            <a:ext cx="2819400" cy="1771800"/>
          </a:xfrm>
          <a:prstGeom prst="rect">
            <a:avLst/>
          </a:prstGeom>
          <a:noFill/>
          <a:ln>
            <a:noFill/>
          </a:ln>
        </p:spPr>
      </p:sp>
      <p:sp>
        <p:nvSpPr>
          <p:cNvPr id="87" name="Google Shape;87;p10"/>
          <p:cNvSpPr/>
          <p:nvPr>
            <p:ph idx="15" type="pic"/>
          </p:nvPr>
        </p:nvSpPr>
        <p:spPr>
          <a:xfrm>
            <a:off x="12191999" y="4210198"/>
            <a:ext cx="2819400" cy="1771800"/>
          </a:xfrm>
          <a:prstGeom prst="rect">
            <a:avLst/>
          </a:prstGeom>
          <a:noFill/>
          <a:ln>
            <a:noFill/>
          </a:ln>
        </p:spPr>
      </p:sp>
      <p:sp>
        <p:nvSpPr>
          <p:cNvPr id="88" name="Google Shape;88;p10"/>
          <p:cNvSpPr/>
          <p:nvPr>
            <p:ph idx="16" type="pic"/>
          </p:nvPr>
        </p:nvSpPr>
        <p:spPr>
          <a:xfrm>
            <a:off x="15163772" y="4210198"/>
            <a:ext cx="2819400" cy="1771800"/>
          </a:xfrm>
          <a:prstGeom prst="rect">
            <a:avLst/>
          </a:prstGeom>
          <a:noFill/>
          <a:ln>
            <a:noFill/>
          </a:ln>
        </p:spPr>
      </p:sp>
      <p:sp>
        <p:nvSpPr>
          <p:cNvPr id="89" name="Google Shape;89;p10"/>
          <p:cNvSpPr/>
          <p:nvPr>
            <p:ph idx="17" type="pic"/>
          </p:nvPr>
        </p:nvSpPr>
        <p:spPr>
          <a:xfrm>
            <a:off x="12191999" y="6134407"/>
            <a:ext cx="2819400" cy="1771800"/>
          </a:xfrm>
          <a:prstGeom prst="rect">
            <a:avLst/>
          </a:prstGeom>
          <a:noFill/>
          <a:ln>
            <a:noFill/>
          </a:ln>
        </p:spPr>
      </p:sp>
      <p:sp>
        <p:nvSpPr>
          <p:cNvPr id="90" name="Google Shape;90;p10"/>
          <p:cNvSpPr/>
          <p:nvPr>
            <p:ph idx="18" type="pic"/>
          </p:nvPr>
        </p:nvSpPr>
        <p:spPr>
          <a:xfrm>
            <a:off x="15163772" y="6134407"/>
            <a:ext cx="2819400" cy="1771800"/>
          </a:xfrm>
          <a:prstGeom prst="rect">
            <a:avLst/>
          </a:prstGeom>
          <a:noFill/>
          <a:ln>
            <a:noFill/>
          </a:ln>
        </p:spPr>
      </p:sp>
      <p:sp>
        <p:nvSpPr>
          <p:cNvPr id="91" name="Google Shape;91;p10"/>
          <p:cNvSpPr/>
          <p:nvPr>
            <p:ph idx="19" type="pic"/>
          </p:nvPr>
        </p:nvSpPr>
        <p:spPr>
          <a:xfrm>
            <a:off x="12192000" y="8058650"/>
            <a:ext cx="2819400" cy="1771800"/>
          </a:xfrm>
          <a:prstGeom prst="rect">
            <a:avLst/>
          </a:prstGeom>
          <a:noFill/>
          <a:ln>
            <a:noFill/>
          </a:ln>
        </p:spPr>
      </p:sp>
      <p:sp>
        <p:nvSpPr>
          <p:cNvPr id="92" name="Google Shape;92;p10"/>
          <p:cNvSpPr/>
          <p:nvPr>
            <p:ph idx="20" type="pic"/>
          </p:nvPr>
        </p:nvSpPr>
        <p:spPr>
          <a:xfrm>
            <a:off x="15163773" y="8058650"/>
            <a:ext cx="2819400" cy="1771800"/>
          </a:xfrm>
          <a:prstGeom prst="rect">
            <a:avLst/>
          </a:prstGeom>
          <a:noFill/>
          <a:ln>
            <a:noFill/>
          </a:ln>
        </p:spPr>
      </p:sp>
      <p:sp>
        <p:nvSpPr>
          <p:cNvPr id="93" name="Google Shape;93;p10"/>
          <p:cNvSpPr txBox="1"/>
          <p:nvPr>
            <p:ph type="title"/>
          </p:nvPr>
        </p:nvSpPr>
        <p:spPr>
          <a:xfrm>
            <a:off x="304800" y="685800"/>
            <a:ext cx="17678400" cy="762000"/>
          </a:xfrm>
          <a:prstGeom prst="rect">
            <a:avLst/>
          </a:prstGeom>
          <a:noFill/>
          <a:ln>
            <a:noFill/>
          </a:ln>
        </p:spPr>
        <p:txBody>
          <a:bodyPr anchorCtr="0" anchor="t" bIns="0" lIns="0" spcFirstLastPara="1" rIns="0" wrap="square" tIns="0">
            <a:noAutofit/>
          </a:bodyPr>
          <a:lstStyle>
            <a:lvl1pPr lvl="0" rtl="0">
              <a:spcBef>
                <a:spcPts val="0"/>
              </a:spcBef>
              <a:spcAft>
                <a:spcPts val="0"/>
              </a:spcAft>
              <a:buClr>
                <a:schemeClr val="dk1"/>
              </a:buClr>
              <a:buSzPts val="4500"/>
              <a:buNone/>
              <a:defRPr sz="4500">
                <a:solidFill>
                  <a:schemeClr val="dk1"/>
                </a:solidFill>
              </a:defRPr>
            </a:lvl1pPr>
            <a:lvl2pPr lvl="1" rtl="0">
              <a:spcBef>
                <a:spcPts val="0"/>
              </a:spcBef>
              <a:spcAft>
                <a:spcPts val="0"/>
              </a:spcAft>
              <a:buClr>
                <a:schemeClr val="dk1"/>
              </a:buClr>
              <a:buSzPts val="5600"/>
              <a:buNone/>
              <a:defRPr sz="5600">
                <a:solidFill>
                  <a:schemeClr val="dk1"/>
                </a:solidFill>
              </a:defRPr>
            </a:lvl2pPr>
            <a:lvl3pPr lvl="2" rtl="0">
              <a:spcBef>
                <a:spcPts val="0"/>
              </a:spcBef>
              <a:spcAft>
                <a:spcPts val="0"/>
              </a:spcAft>
              <a:buClr>
                <a:schemeClr val="dk1"/>
              </a:buClr>
              <a:buSzPts val="5600"/>
              <a:buNone/>
              <a:defRPr sz="5600">
                <a:solidFill>
                  <a:schemeClr val="dk1"/>
                </a:solidFill>
              </a:defRPr>
            </a:lvl3pPr>
            <a:lvl4pPr lvl="3" rtl="0">
              <a:spcBef>
                <a:spcPts val="0"/>
              </a:spcBef>
              <a:spcAft>
                <a:spcPts val="0"/>
              </a:spcAft>
              <a:buClr>
                <a:schemeClr val="dk1"/>
              </a:buClr>
              <a:buSzPts val="5600"/>
              <a:buNone/>
              <a:defRPr sz="5600">
                <a:solidFill>
                  <a:schemeClr val="dk1"/>
                </a:solidFill>
              </a:defRPr>
            </a:lvl4pPr>
            <a:lvl5pPr lvl="4" rtl="0">
              <a:spcBef>
                <a:spcPts val="0"/>
              </a:spcBef>
              <a:spcAft>
                <a:spcPts val="0"/>
              </a:spcAft>
              <a:buClr>
                <a:schemeClr val="dk1"/>
              </a:buClr>
              <a:buSzPts val="5600"/>
              <a:buNone/>
              <a:defRPr sz="5600">
                <a:solidFill>
                  <a:schemeClr val="dk1"/>
                </a:solidFill>
              </a:defRPr>
            </a:lvl5pPr>
            <a:lvl6pPr lvl="5" rtl="0">
              <a:spcBef>
                <a:spcPts val="0"/>
              </a:spcBef>
              <a:spcAft>
                <a:spcPts val="0"/>
              </a:spcAft>
              <a:buClr>
                <a:schemeClr val="dk1"/>
              </a:buClr>
              <a:buSzPts val="5600"/>
              <a:buNone/>
              <a:defRPr sz="5600">
                <a:solidFill>
                  <a:schemeClr val="dk1"/>
                </a:solidFill>
              </a:defRPr>
            </a:lvl6pPr>
            <a:lvl7pPr lvl="6" rtl="0">
              <a:spcBef>
                <a:spcPts val="0"/>
              </a:spcBef>
              <a:spcAft>
                <a:spcPts val="0"/>
              </a:spcAft>
              <a:buClr>
                <a:schemeClr val="dk1"/>
              </a:buClr>
              <a:buSzPts val="5600"/>
              <a:buNone/>
              <a:defRPr sz="5600">
                <a:solidFill>
                  <a:schemeClr val="dk1"/>
                </a:solidFill>
              </a:defRPr>
            </a:lvl7pPr>
            <a:lvl8pPr lvl="7" rtl="0">
              <a:spcBef>
                <a:spcPts val="0"/>
              </a:spcBef>
              <a:spcAft>
                <a:spcPts val="0"/>
              </a:spcAft>
              <a:buClr>
                <a:schemeClr val="dk1"/>
              </a:buClr>
              <a:buSzPts val="5600"/>
              <a:buNone/>
              <a:defRPr sz="5600">
                <a:solidFill>
                  <a:schemeClr val="dk1"/>
                </a:solidFill>
              </a:defRPr>
            </a:lvl8pPr>
            <a:lvl9pPr lvl="8" rtl="0">
              <a:spcBef>
                <a:spcPts val="0"/>
              </a:spcBef>
              <a:spcAft>
                <a:spcPts val="0"/>
              </a:spcAft>
              <a:buClr>
                <a:schemeClr val="dk1"/>
              </a:buClr>
              <a:buSzPts val="5600"/>
              <a:buNone/>
              <a:defRPr sz="5600">
                <a:solidFill>
                  <a:schemeClr val="dk1"/>
                </a:solidFill>
              </a:defRPr>
            </a:lvl9pPr>
          </a:lstStyle>
          <a:p/>
        </p:txBody>
      </p:sp>
      <p:sp>
        <p:nvSpPr>
          <p:cNvPr id="94" name="Google Shape;94;p10"/>
          <p:cNvSpPr txBox="1"/>
          <p:nvPr>
            <p:ph idx="1" type="subTitle"/>
          </p:nvPr>
        </p:nvSpPr>
        <p:spPr>
          <a:xfrm>
            <a:off x="304800" y="1447675"/>
            <a:ext cx="17678400" cy="381000"/>
          </a:xfrm>
          <a:prstGeom prst="rect">
            <a:avLst/>
          </a:prstGeom>
          <a:noFill/>
          <a:ln>
            <a:noFill/>
          </a:ln>
        </p:spPr>
        <p:txBody>
          <a:bodyPr anchorCtr="0" anchor="t" bIns="0" lIns="0" spcFirstLastPara="1" rIns="0" wrap="square" tIns="0">
            <a:noAutofit/>
          </a:bodyPr>
          <a:lstStyle>
            <a:lvl1pPr lvl="0" rtl="0">
              <a:spcBef>
                <a:spcPts val="0"/>
              </a:spcBef>
              <a:spcAft>
                <a:spcPts val="0"/>
              </a:spcAft>
              <a:buClr>
                <a:schemeClr val="dk1"/>
              </a:buClr>
              <a:buSzPts val="2000"/>
              <a:buNone/>
              <a:defRPr sz="2000">
                <a:solidFill>
                  <a:schemeClr val="dk1"/>
                </a:solidFill>
              </a:defRPr>
            </a:lvl1pPr>
            <a:lvl2pPr lvl="1" rtl="0">
              <a:spcBef>
                <a:spcPts val="0"/>
              </a:spcBef>
              <a:spcAft>
                <a:spcPts val="0"/>
              </a:spcAft>
              <a:buClr>
                <a:srgbClr val="666666"/>
              </a:buClr>
              <a:buSzPts val="2500"/>
              <a:buNone/>
              <a:defRPr sz="2500">
                <a:solidFill>
                  <a:srgbClr val="666666"/>
                </a:solidFill>
              </a:defRPr>
            </a:lvl2pPr>
            <a:lvl3pPr lvl="2" rtl="0">
              <a:spcBef>
                <a:spcPts val="0"/>
              </a:spcBef>
              <a:spcAft>
                <a:spcPts val="0"/>
              </a:spcAft>
              <a:buClr>
                <a:srgbClr val="666666"/>
              </a:buClr>
              <a:buSzPts val="2500"/>
              <a:buNone/>
              <a:defRPr sz="2500">
                <a:solidFill>
                  <a:srgbClr val="666666"/>
                </a:solidFill>
              </a:defRPr>
            </a:lvl3pPr>
            <a:lvl4pPr lvl="3" rtl="0">
              <a:spcBef>
                <a:spcPts val="0"/>
              </a:spcBef>
              <a:spcAft>
                <a:spcPts val="0"/>
              </a:spcAft>
              <a:buClr>
                <a:srgbClr val="666666"/>
              </a:buClr>
              <a:buSzPts val="2500"/>
              <a:buNone/>
              <a:defRPr sz="2500">
                <a:solidFill>
                  <a:srgbClr val="666666"/>
                </a:solidFill>
              </a:defRPr>
            </a:lvl4pPr>
            <a:lvl5pPr lvl="4" rtl="0">
              <a:spcBef>
                <a:spcPts val="0"/>
              </a:spcBef>
              <a:spcAft>
                <a:spcPts val="0"/>
              </a:spcAft>
              <a:buClr>
                <a:srgbClr val="666666"/>
              </a:buClr>
              <a:buSzPts val="2500"/>
              <a:buNone/>
              <a:defRPr sz="2500">
                <a:solidFill>
                  <a:srgbClr val="666666"/>
                </a:solidFill>
              </a:defRPr>
            </a:lvl5pPr>
            <a:lvl6pPr lvl="5" rtl="0">
              <a:spcBef>
                <a:spcPts val="0"/>
              </a:spcBef>
              <a:spcAft>
                <a:spcPts val="0"/>
              </a:spcAft>
              <a:buClr>
                <a:srgbClr val="666666"/>
              </a:buClr>
              <a:buSzPts val="2500"/>
              <a:buNone/>
              <a:defRPr sz="2500">
                <a:solidFill>
                  <a:srgbClr val="666666"/>
                </a:solidFill>
              </a:defRPr>
            </a:lvl6pPr>
            <a:lvl7pPr lvl="6" rtl="0">
              <a:spcBef>
                <a:spcPts val="0"/>
              </a:spcBef>
              <a:spcAft>
                <a:spcPts val="0"/>
              </a:spcAft>
              <a:buClr>
                <a:srgbClr val="666666"/>
              </a:buClr>
              <a:buSzPts val="2500"/>
              <a:buNone/>
              <a:defRPr sz="2500">
                <a:solidFill>
                  <a:srgbClr val="666666"/>
                </a:solidFill>
              </a:defRPr>
            </a:lvl7pPr>
            <a:lvl8pPr lvl="7" rtl="0">
              <a:spcBef>
                <a:spcPts val="0"/>
              </a:spcBef>
              <a:spcAft>
                <a:spcPts val="0"/>
              </a:spcAft>
              <a:buClr>
                <a:srgbClr val="666666"/>
              </a:buClr>
              <a:buSzPts val="2500"/>
              <a:buNone/>
              <a:defRPr sz="2500">
                <a:solidFill>
                  <a:srgbClr val="666666"/>
                </a:solidFill>
              </a:defRPr>
            </a:lvl8pPr>
            <a:lvl9pPr lvl="8" rtl="0">
              <a:spcBef>
                <a:spcPts val="0"/>
              </a:spcBef>
              <a:spcAft>
                <a:spcPts val="0"/>
              </a:spcAft>
              <a:buClr>
                <a:srgbClr val="666666"/>
              </a:buClr>
              <a:buSzPts val="2500"/>
              <a:buNone/>
              <a:defRPr sz="2500">
                <a:solidFill>
                  <a:srgbClr val="666666"/>
                </a:solidFill>
              </a:defRPr>
            </a:lvl9pPr>
          </a:lstStyle>
          <a:p/>
        </p:txBody>
      </p:sp>
      <p:sp>
        <p:nvSpPr>
          <p:cNvPr id="95" name="Google Shape;95;p10"/>
          <p:cNvSpPr txBox="1"/>
          <p:nvPr>
            <p:ph idx="21" type="body"/>
          </p:nvPr>
        </p:nvSpPr>
        <p:spPr>
          <a:xfrm>
            <a:off x="304500" y="2286000"/>
            <a:ext cx="5689800" cy="5486400"/>
          </a:xfrm>
          <a:prstGeom prst="rect">
            <a:avLst/>
          </a:prstGeom>
          <a:noFill/>
          <a:ln>
            <a:noFill/>
          </a:ln>
        </p:spPr>
        <p:txBody>
          <a:bodyPr anchorCtr="0" anchor="t" bIns="0" lIns="0" spcFirstLastPara="1" rIns="0" wrap="square" tIns="0">
            <a:spAutoFit/>
          </a:bodyPr>
          <a:lstStyle>
            <a:lvl1pPr indent="-419100" lvl="0" marL="457200" rtl="0">
              <a:spcBef>
                <a:spcPts val="0"/>
              </a:spcBef>
              <a:spcAft>
                <a:spcPts val="0"/>
              </a:spcAft>
              <a:buClr>
                <a:srgbClr val="000000"/>
              </a:buClr>
              <a:buSzPts val="3000"/>
              <a:buChar char="●"/>
              <a:defRPr sz="3000">
                <a:solidFill>
                  <a:srgbClr val="000000"/>
                </a:solidFill>
              </a:defRPr>
            </a:lvl1pPr>
            <a:lvl2pPr indent="-419100" lvl="1" marL="914400" rtl="0">
              <a:spcBef>
                <a:spcPts val="0"/>
              </a:spcBef>
              <a:spcAft>
                <a:spcPts val="0"/>
              </a:spcAft>
              <a:buClr>
                <a:srgbClr val="000000"/>
              </a:buClr>
              <a:buSzPts val="3000"/>
              <a:buChar char="○"/>
              <a:defRPr sz="3000">
                <a:solidFill>
                  <a:srgbClr val="000000"/>
                </a:solidFill>
              </a:defRPr>
            </a:lvl2pPr>
            <a:lvl3pPr indent="-419100" lvl="2" marL="1371600" rtl="0">
              <a:spcBef>
                <a:spcPts val="0"/>
              </a:spcBef>
              <a:spcAft>
                <a:spcPts val="0"/>
              </a:spcAft>
              <a:buClr>
                <a:srgbClr val="000000"/>
              </a:buClr>
              <a:buSzPts val="3000"/>
              <a:buChar char="■"/>
              <a:defRPr sz="3000">
                <a:solidFill>
                  <a:srgbClr val="000000"/>
                </a:solidFill>
              </a:defRPr>
            </a:lvl3pPr>
            <a:lvl4pPr indent="-419100" lvl="3" marL="1828800" rtl="0">
              <a:spcBef>
                <a:spcPts val="0"/>
              </a:spcBef>
              <a:spcAft>
                <a:spcPts val="0"/>
              </a:spcAft>
              <a:buClr>
                <a:srgbClr val="000000"/>
              </a:buClr>
              <a:buSzPts val="3000"/>
              <a:buChar char="●"/>
              <a:defRPr sz="3000">
                <a:solidFill>
                  <a:srgbClr val="000000"/>
                </a:solidFill>
              </a:defRPr>
            </a:lvl4pPr>
            <a:lvl5pPr indent="-419100" lvl="4" marL="2286000" rtl="0">
              <a:spcBef>
                <a:spcPts val="0"/>
              </a:spcBef>
              <a:spcAft>
                <a:spcPts val="0"/>
              </a:spcAft>
              <a:buClr>
                <a:srgbClr val="000000"/>
              </a:buClr>
              <a:buSzPts val="3000"/>
              <a:buChar char="○"/>
              <a:defRPr sz="3000">
                <a:solidFill>
                  <a:srgbClr val="000000"/>
                </a:solidFill>
              </a:defRPr>
            </a:lvl5pPr>
            <a:lvl6pPr indent="-419100" lvl="5" marL="2743200" rtl="0">
              <a:spcBef>
                <a:spcPts val="0"/>
              </a:spcBef>
              <a:spcAft>
                <a:spcPts val="0"/>
              </a:spcAft>
              <a:buClr>
                <a:srgbClr val="000000"/>
              </a:buClr>
              <a:buSzPts val="3000"/>
              <a:buChar char="■"/>
              <a:defRPr sz="3000">
                <a:solidFill>
                  <a:srgbClr val="000000"/>
                </a:solidFill>
              </a:defRPr>
            </a:lvl6pPr>
            <a:lvl7pPr indent="-419100" lvl="6" marL="3200400" rtl="0">
              <a:spcBef>
                <a:spcPts val="0"/>
              </a:spcBef>
              <a:spcAft>
                <a:spcPts val="0"/>
              </a:spcAft>
              <a:buClr>
                <a:srgbClr val="000000"/>
              </a:buClr>
              <a:buSzPts val="3000"/>
              <a:buChar char="●"/>
              <a:defRPr sz="3000">
                <a:solidFill>
                  <a:srgbClr val="000000"/>
                </a:solidFill>
              </a:defRPr>
            </a:lvl7pPr>
            <a:lvl8pPr indent="-419100" lvl="7" marL="3657600" rtl="0">
              <a:spcBef>
                <a:spcPts val="0"/>
              </a:spcBef>
              <a:spcAft>
                <a:spcPts val="0"/>
              </a:spcAft>
              <a:buClr>
                <a:srgbClr val="000000"/>
              </a:buClr>
              <a:buSzPts val="3000"/>
              <a:buChar char="○"/>
              <a:defRPr sz="3000">
                <a:solidFill>
                  <a:srgbClr val="000000"/>
                </a:solidFill>
              </a:defRPr>
            </a:lvl8pPr>
            <a:lvl9pPr indent="-419100" lvl="8" marL="4114800" rtl="0">
              <a:spcBef>
                <a:spcPts val="0"/>
              </a:spcBef>
              <a:spcAft>
                <a:spcPts val="0"/>
              </a:spcAft>
              <a:buClr>
                <a:srgbClr val="000000"/>
              </a:buClr>
              <a:buSzPts val="3000"/>
              <a:buChar char="■"/>
              <a:defRPr sz="3000">
                <a:solidFill>
                  <a:srgbClr val="000000"/>
                </a:solidFill>
              </a:defRPr>
            </a:lvl9pPr>
          </a:lstStyle>
          <a:p/>
        </p:txBody>
      </p:sp>
    </p:spTree>
  </p:cSld>
  <p:clrMapOvr>
    <a:masterClrMapping/>
  </p:clrMapOvr>
  <p:extLst>
    <p:ext uri="{DCECCB84-F9BA-43D5-87BE-67443E8EF086}">
      <p15:sldGuideLst>
        <p15:guide id="1" orient="horz" pos="912">
          <p15:clr>
            <a:schemeClr val="dk2"/>
          </p15:clr>
        </p15:guide>
        <p15:guide id="2" orient="horz" pos="1152">
          <p15:clr>
            <a:schemeClr val="accent4"/>
          </p15:clr>
        </p15:guide>
        <p15:guide id="3" orient="horz" pos="1440">
          <p15:clr>
            <a:schemeClr val="dk2"/>
          </p15:clr>
        </p15:guide>
        <p15:guide id="4" pos="3840">
          <p15:clr>
            <a:schemeClr val="lt2"/>
          </p15:clr>
        </p15:guide>
        <p15:guide id="5" pos="3936">
          <p15:clr>
            <a:schemeClr val="lt2"/>
          </p15:clr>
        </p15:guide>
        <p15:guide id="6" pos="5712">
          <p15:clr>
            <a:srgbClr val="EEEEEE"/>
          </p15:clr>
        </p15:guide>
        <p15:guide id="7" pos="5808">
          <p15:clr>
            <a:srgbClr val="EEEEEE"/>
          </p15:clr>
        </p15:guide>
        <p15:guide id="8" pos="7584">
          <p15:clr>
            <a:srgbClr val="EEEEEE"/>
          </p15:clr>
        </p15:guide>
        <p15:guide id="9" pos="7680">
          <p15:clr>
            <a:srgbClr val="EEEEEE"/>
          </p15:clr>
        </p15:guide>
        <p15:guide id="10" pos="9456">
          <p15:clr>
            <a:srgbClr val="EEEEEE"/>
          </p15:clr>
        </p15:guide>
        <p15:guide id="11" pos="9552">
          <p15:clr>
            <a:srgbClr val="EEEEEE"/>
          </p15:clr>
        </p15:guide>
        <p15:guide id="12" pos="1968">
          <p15:clr>
            <a:srgbClr val="EEEEEE"/>
          </p15:clr>
        </p15:guide>
        <p15:guide id="13" pos="2064">
          <p15:clr>
            <a:srgbClr val="EEEEEE"/>
          </p15:clr>
        </p15:guide>
      </p15:sldGuideLst>
    </p:ext>
  </p:extLst>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16.xml"/><Relationship Id="rId22" Type="http://schemas.openxmlformats.org/officeDocument/2006/relationships/slideLayout" Target="../slideLayouts/slideLayout18.xml"/><Relationship Id="rId21" Type="http://schemas.openxmlformats.org/officeDocument/2006/relationships/slideLayout" Target="../slideLayouts/slideLayout17.xml"/><Relationship Id="rId24" Type="http://schemas.openxmlformats.org/officeDocument/2006/relationships/slideLayout" Target="../slideLayouts/slideLayout20.xml"/><Relationship Id="rId23" Type="http://schemas.openxmlformats.org/officeDocument/2006/relationships/slideLayout" Target="../slideLayouts/slideLayout19.xml"/><Relationship Id="rId1" Type="http://schemas.openxmlformats.org/officeDocument/2006/relationships/image" Target="../media/image1.png"/><Relationship Id="rId2" Type="http://schemas.openxmlformats.org/officeDocument/2006/relationships/image" Target="../media/image5.png"/><Relationship Id="rId3" Type="http://schemas.openxmlformats.org/officeDocument/2006/relationships/image" Target="../media/image6.jpg"/><Relationship Id="rId4" Type="http://schemas.openxmlformats.org/officeDocument/2006/relationships/image" Target="../media/image4.jpg"/><Relationship Id="rId9" Type="http://schemas.openxmlformats.org/officeDocument/2006/relationships/slideLayout" Target="../slideLayouts/slideLayout5.xml"/><Relationship Id="rId26" Type="http://schemas.openxmlformats.org/officeDocument/2006/relationships/slideLayout" Target="../slideLayouts/slideLayout22.xml"/><Relationship Id="rId25" Type="http://schemas.openxmlformats.org/officeDocument/2006/relationships/slideLayout" Target="../slideLayouts/slideLayout21.xml"/><Relationship Id="rId27" Type="http://schemas.openxmlformats.org/officeDocument/2006/relationships/theme" Target="../theme/theme2.xml"/><Relationship Id="rId5" Type="http://schemas.openxmlformats.org/officeDocument/2006/relationships/slideLayout" Target="../slideLayouts/slideLayout1.xml"/><Relationship Id="rId6" Type="http://schemas.openxmlformats.org/officeDocument/2006/relationships/slideLayout" Target="../slideLayouts/slideLayout2.xml"/><Relationship Id="rId7" Type="http://schemas.openxmlformats.org/officeDocument/2006/relationships/slideLayout" Target="../slideLayouts/slideLayout3.xml"/><Relationship Id="rId8" Type="http://schemas.openxmlformats.org/officeDocument/2006/relationships/slideLayout" Target="../slideLayouts/slideLayout4.xml"/><Relationship Id="rId11" Type="http://schemas.openxmlformats.org/officeDocument/2006/relationships/slideLayout" Target="../slideLayouts/slideLayout7.xml"/><Relationship Id="rId10" Type="http://schemas.openxmlformats.org/officeDocument/2006/relationships/slideLayout" Target="../slideLayouts/slideLayout6.xml"/><Relationship Id="rId13" Type="http://schemas.openxmlformats.org/officeDocument/2006/relationships/slideLayout" Target="../slideLayouts/slideLayout9.xml"/><Relationship Id="rId12" Type="http://schemas.openxmlformats.org/officeDocument/2006/relationships/slideLayout" Target="../slideLayouts/slideLayout8.xml"/><Relationship Id="rId15" Type="http://schemas.openxmlformats.org/officeDocument/2006/relationships/slideLayout" Target="../slideLayouts/slideLayout11.xml"/><Relationship Id="rId14" Type="http://schemas.openxmlformats.org/officeDocument/2006/relationships/slideLayout" Target="../slideLayouts/slideLayout10.xml"/><Relationship Id="rId17" Type="http://schemas.openxmlformats.org/officeDocument/2006/relationships/slideLayout" Target="../slideLayouts/slideLayout13.xml"/><Relationship Id="rId16" Type="http://schemas.openxmlformats.org/officeDocument/2006/relationships/slideLayout" Target="../slideLayouts/slideLayout12.xml"/><Relationship Id="rId19" Type="http://schemas.openxmlformats.org/officeDocument/2006/relationships/slideLayout" Target="../slideLayouts/slideLayout15.xml"/><Relationship Id="rId18"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idx="12" type="sldNum"/>
          </p:nvPr>
        </p:nvSpPr>
        <p:spPr>
          <a:xfrm>
            <a:off x="17678699" y="9980025"/>
            <a:ext cx="304500" cy="153900"/>
          </a:xfrm>
          <a:prstGeom prst="rect">
            <a:avLst/>
          </a:prstGeom>
          <a:noFill/>
          <a:ln>
            <a:noFill/>
          </a:ln>
        </p:spPr>
        <p:txBody>
          <a:bodyPr anchorCtr="0" anchor="ctr" bIns="0" lIns="0" spcFirstLastPara="1" rIns="0" wrap="square" tIns="0">
            <a:sp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pic>
        <p:nvPicPr>
          <p:cNvPr id="7" name="Google Shape;7;p1"/>
          <p:cNvPicPr preferRelativeResize="0"/>
          <p:nvPr/>
        </p:nvPicPr>
        <p:blipFill>
          <a:blip r:embed="rId1">
            <a:alphaModFix/>
          </a:blip>
          <a:stretch>
            <a:fillRect/>
          </a:stretch>
        </p:blipFill>
        <p:spPr>
          <a:xfrm>
            <a:off x="304800" y="10015488"/>
            <a:ext cx="465900" cy="129175"/>
          </a:xfrm>
          <a:prstGeom prst="rect">
            <a:avLst/>
          </a:prstGeom>
          <a:noFill/>
          <a:ln>
            <a:noFill/>
          </a:ln>
        </p:spPr>
      </p:pic>
      <p:sp>
        <p:nvSpPr>
          <p:cNvPr id="8" name="Google Shape;8;p1"/>
          <p:cNvSpPr txBox="1"/>
          <p:nvPr/>
        </p:nvSpPr>
        <p:spPr>
          <a:xfrm>
            <a:off x="6324675" y="9980050"/>
            <a:ext cx="5638800" cy="153900"/>
          </a:xfrm>
          <a:prstGeom prst="rect">
            <a:avLst/>
          </a:prstGeom>
          <a:noFill/>
          <a:ln>
            <a:noFill/>
          </a:ln>
        </p:spPr>
        <p:txBody>
          <a:bodyPr anchorCtr="0" anchor="ctr" bIns="0" lIns="0" spcFirstLastPara="1" rIns="0" wrap="square" tIns="0">
            <a:spAutoFit/>
          </a:bodyPr>
          <a:lstStyle/>
          <a:p>
            <a:pPr indent="0" lvl="0" marL="0" rtl="0" algn="ctr">
              <a:spcBef>
                <a:spcPts val="0"/>
              </a:spcBef>
              <a:spcAft>
                <a:spcPts val="0"/>
              </a:spcAft>
              <a:buNone/>
            </a:pPr>
            <a:r>
              <a:rPr lang="en" sz="1000">
                <a:solidFill>
                  <a:schemeClr val="dk2"/>
                </a:solidFill>
              </a:rPr>
              <a:t>Salem Master Plan</a:t>
            </a:r>
            <a:endParaRPr sz="1000">
              <a:solidFill>
                <a:schemeClr val="dk2"/>
              </a:solidFill>
            </a:endParaRPr>
          </a:p>
        </p:txBody>
      </p:sp>
      <p:sp>
        <p:nvSpPr>
          <p:cNvPr id="9" name="Google Shape;9;p1"/>
          <p:cNvSpPr/>
          <p:nvPr/>
        </p:nvSpPr>
        <p:spPr>
          <a:xfrm>
            <a:off x="304888" y="9902050"/>
            <a:ext cx="17678400" cy="90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 name="Google Shape;10;p1"/>
          <p:cNvSpPr txBox="1"/>
          <p:nvPr/>
        </p:nvSpPr>
        <p:spPr>
          <a:xfrm>
            <a:off x="304800" y="228600"/>
            <a:ext cx="6273300" cy="1539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1000">
                <a:solidFill>
                  <a:schemeClr val="dk2"/>
                </a:solidFill>
              </a:rPr>
              <a:t>Planning Board Update: Draft Plan</a:t>
            </a:r>
            <a:endParaRPr sz="1000">
              <a:solidFill>
                <a:schemeClr val="dk2"/>
              </a:solidFill>
            </a:endParaRPr>
          </a:p>
        </p:txBody>
      </p:sp>
      <p:sp>
        <p:nvSpPr>
          <p:cNvPr id="11" name="Google Shape;11;p1"/>
          <p:cNvSpPr txBox="1"/>
          <p:nvPr/>
        </p:nvSpPr>
        <p:spPr>
          <a:xfrm>
            <a:off x="14935500" y="9980050"/>
            <a:ext cx="2743200" cy="153900"/>
          </a:xfrm>
          <a:prstGeom prst="rect">
            <a:avLst/>
          </a:prstGeom>
          <a:noFill/>
          <a:ln>
            <a:noFill/>
          </a:ln>
        </p:spPr>
        <p:txBody>
          <a:bodyPr anchorCtr="0" anchor="ctr" bIns="0" lIns="0" spcFirstLastPara="1" rIns="0" wrap="square" tIns="0">
            <a:spAutoFit/>
          </a:bodyPr>
          <a:lstStyle/>
          <a:p>
            <a:pPr indent="0" lvl="0" marL="0" rtl="0" algn="r">
              <a:spcBef>
                <a:spcPts val="0"/>
              </a:spcBef>
              <a:spcAft>
                <a:spcPts val="0"/>
              </a:spcAft>
              <a:buNone/>
            </a:pPr>
            <a:r>
              <a:rPr lang="en" sz="1000">
                <a:solidFill>
                  <a:schemeClr val="dk2"/>
                </a:solidFill>
              </a:rPr>
              <a:t>February 19, 2025</a:t>
            </a:r>
            <a:endParaRPr sz="1000">
              <a:solidFill>
                <a:schemeClr val="dk2"/>
              </a:solidFill>
            </a:endParaRPr>
          </a:p>
        </p:txBody>
      </p:sp>
      <p:pic>
        <p:nvPicPr>
          <p:cNvPr id="12" name="Google Shape;12;p1"/>
          <p:cNvPicPr preferRelativeResize="0"/>
          <p:nvPr/>
        </p:nvPicPr>
        <p:blipFill>
          <a:blip r:embed="rId2">
            <a:alphaModFix/>
          </a:blip>
          <a:stretch>
            <a:fillRect/>
          </a:stretch>
        </p:blipFill>
        <p:spPr>
          <a:xfrm>
            <a:off x="996188" y="9993038"/>
            <a:ext cx="685800" cy="174123"/>
          </a:xfrm>
          <a:prstGeom prst="rect">
            <a:avLst/>
          </a:prstGeom>
          <a:noFill/>
          <a:ln>
            <a:noFill/>
          </a:ln>
        </p:spPr>
      </p:pic>
      <p:pic>
        <p:nvPicPr>
          <p:cNvPr id="13" name="Google Shape;13;p1"/>
          <p:cNvPicPr preferRelativeResize="0"/>
          <p:nvPr/>
        </p:nvPicPr>
        <p:blipFill>
          <a:blip r:embed="rId3">
            <a:alphaModFix/>
          </a:blip>
          <a:stretch>
            <a:fillRect/>
          </a:stretch>
        </p:blipFill>
        <p:spPr>
          <a:xfrm>
            <a:off x="1907476" y="9988600"/>
            <a:ext cx="581111" cy="183000"/>
          </a:xfrm>
          <a:prstGeom prst="rect">
            <a:avLst/>
          </a:prstGeom>
          <a:noFill/>
          <a:ln>
            <a:noFill/>
          </a:ln>
        </p:spPr>
      </p:pic>
      <p:pic>
        <p:nvPicPr>
          <p:cNvPr id="14" name="Google Shape;14;p1"/>
          <p:cNvPicPr preferRelativeResize="0"/>
          <p:nvPr/>
        </p:nvPicPr>
        <p:blipFill>
          <a:blip r:embed="rId4">
            <a:alphaModFix/>
          </a:blip>
          <a:stretch>
            <a:fillRect/>
          </a:stretch>
        </p:blipFill>
        <p:spPr>
          <a:xfrm>
            <a:off x="2714050" y="9930963"/>
            <a:ext cx="315175" cy="315175"/>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8" r:id="rId5"/>
    <p:sldLayoutId id="2147483649" r:id="rId6"/>
    <p:sldLayoutId id="2147483650" r:id="rId7"/>
    <p:sldLayoutId id="2147483651" r:id="rId8"/>
    <p:sldLayoutId id="2147483652" r:id="rId9"/>
    <p:sldLayoutId id="2147483653" r:id="rId10"/>
    <p:sldLayoutId id="2147483654" r:id="rId11"/>
    <p:sldLayoutId id="2147483655" r:id="rId12"/>
    <p:sldLayoutId id="2147483656" r:id="rId13"/>
    <p:sldLayoutId id="2147483657" r:id="rId14"/>
    <p:sldLayoutId id="2147483658" r:id="rId15"/>
    <p:sldLayoutId id="2147483659" r:id="rId16"/>
    <p:sldLayoutId id="2147483660" r:id="rId17"/>
    <p:sldLayoutId id="2147483661" r:id="rId18"/>
    <p:sldLayoutId id="2147483662" r:id="rId19"/>
    <p:sldLayoutId id="2147483663" r:id="rId20"/>
    <p:sldLayoutId id="2147483664" r:id="rId21"/>
    <p:sldLayoutId id="2147483665" r:id="rId22"/>
    <p:sldLayoutId id="2147483666" r:id="rId23"/>
    <p:sldLayoutId id="2147483667" r:id="rId24"/>
    <p:sldLayoutId id="2147483668" r:id="rId25"/>
    <p:sldLayoutId id="2147483669" r:id="rId26"/>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os="192">
          <p15:clr>
            <a:schemeClr val="dk2"/>
          </p15:clr>
        </p15:guide>
        <p15:guide id="2" pos="11328">
          <p15:clr>
            <a:schemeClr val="dk2"/>
          </p15:clr>
        </p15:guide>
        <p15:guide id="3" pos="5760">
          <p15:clr>
            <a:schemeClr val="dk2"/>
          </p15:clr>
        </p15:guide>
        <p15:guide id="4" orient="horz" pos="6192">
          <p15:clr>
            <a:schemeClr val="dk2"/>
          </p15:clr>
        </p15:guide>
        <p15:guide id="5" orient="horz" pos="432">
          <p15:clr>
            <a:schemeClr val="dk2"/>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xml"/><Relationship Id="rId3" Type="http://schemas.openxmlformats.org/officeDocument/2006/relationships/image" Target="../media/image3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8.pn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0.png"/><Relationship Id="rId4" Type="http://schemas.openxmlformats.org/officeDocument/2006/relationships/image" Target="../media/image12.png"/><Relationship Id="rId5" Type="http://schemas.openxmlformats.org/officeDocument/2006/relationships/image" Target="../media/image17.png"/><Relationship Id="rId6" Type="http://schemas.openxmlformats.org/officeDocument/2006/relationships/image" Target="../media/image1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3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3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5.png"/><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40.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2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 Id="rId3" Type="http://schemas.openxmlformats.org/officeDocument/2006/relationships/image" Target="../media/image15.png"/><Relationship Id="rId4" Type="http://schemas.openxmlformats.org/officeDocument/2006/relationships/image" Target="../media/image26.png"/><Relationship Id="rId5" Type="http://schemas.openxmlformats.org/officeDocument/2006/relationships/image" Target="../media/image32.png"/><Relationship Id="rId6" Type="http://schemas.openxmlformats.org/officeDocument/2006/relationships/image" Target="../media/image24.png"/><Relationship Id="rId7" Type="http://schemas.openxmlformats.org/officeDocument/2006/relationships/image" Target="../media/image28.png"/><Relationship Id="rId8" Type="http://schemas.openxmlformats.org/officeDocument/2006/relationships/image" Target="../media/image3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39.jpg"/><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3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comments" Target="../comments/comment1.xml"/><Relationship Id="rId4" Type="http://schemas.openxmlformats.org/officeDocument/2006/relationships/image" Target="../media/image35.png"/><Relationship Id="rId5" Type="http://schemas.openxmlformats.org/officeDocument/2006/relationships/image" Target="../media/image1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7.xml"/><Relationship Id="rId3" Type="http://schemas.openxmlformats.org/officeDocument/2006/relationships/image" Target="../media/image3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xml"/><Relationship Id="rId3" Type="http://schemas.openxmlformats.org/officeDocument/2006/relationships/image" Target="../media/image1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14.jpg"/><Relationship Id="rId4" Type="http://schemas.openxmlformats.org/officeDocument/2006/relationships/image" Target="../media/image16.png"/><Relationship Id="rId5" Type="http://schemas.openxmlformats.org/officeDocument/2006/relationships/image" Target="../media/image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image" Target="../media/image23.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image" Target="../media/image1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36.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9" name="Shape 249"/>
        <p:cNvGrpSpPr/>
        <p:nvPr/>
      </p:nvGrpSpPr>
      <p:grpSpPr>
        <a:xfrm>
          <a:off x="0" y="0"/>
          <a:ext cx="0" cy="0"/>
          <a:chOff x="0" y="0"/>
          <a:chExt cx="0" cy="0"/>
        </a:xfrm>
      </p:grpSpPr>
      <p:sp>
        <p:nvSpPr>
          <p:cNvPr id="250" name="Google Shape;250;p24"/>
          <p:cNvSpPr/>
          <p:nvPr/>
        </p:nvSpPr>
        <p:spPr>
          <a:xfrm>
            <a:off x="0" y="0"/>
            <a:ext cx="18288000" cy="102870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p24"/>
          <p:cNvSpPr/>
          <p:nvPr/>
        </p:nvSpPr>
        <p:spPr>
          <a:xfrm>
            <a:off x="0" y="0"/>
            <a:ext cx="18288000" cy="102870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52" name="Google Shape;252;p24"/>
          <p:cNvPicPr preferRelativeResize="0"/>
          <p:nvPr/>
        </p:nvPicPr>
        <p:blipFill rotWithShape="1">
          <a:blip r:embed="rId3">
            <a:alphaModFix/>
          </a:blip>
          <a:srcRect b="19424" l="25824" r="16545" t="20232"/>
          <a:stretch/>
        </p:blipFill>
        <p:spPr>
          <a:xfrm>
            <a:off x="0" y="0"/>
            <a:ext cx="18287998" cy="10286999"/>
          </a:xfrm>
          <a:prstGeom prst="rect">
            <a:avLst/>
          </a:prstGeom>
          <a:noFill/>
          <a:ln>
            <a:noFill/>
          </a:ln>
        </p:spPr>
      </p:pic>
      <p:sp>
        <p:nvSpPr>
          <p:cNvPr id="253" name="Google Shape;253;p24"/>
          <p:cNvSpPr/>
          <p:nvPr/>
        </p:nvSpPr>
        <p:spPr>
          <a:xfrm>
            <a:off x="-50" y="0"/>
            <a:ext cx="8454300" cy="4648200"/>
          </a:xfrm>
          <a:prstGeom prst="rect">
            <a:avLst/>
          </a:prstGeom>
          <a:solidFill>
            <a:srgbClr val="000000">
              <a:alpha val="3000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54" name="Google Shape;254;p24"/>
          <p:cNvSpPr txBox="1"/>
          <p:nvPr>
            <p:ph idx="1" type="subTitle"/>
          </p:nvPr>
        </p:nvSpPr>
        <p:spPr>
          <a:xfrm>
            <a:off x="722250" y="3581025"/>
            <a:ext cx="6202500" cy="769500"/>
          </a:xfrm>
          <a:prstGeom prst="rect">
            <a:avLst/>
          </a:prstGeom>
          <a:noFill/>
          <a:effectLst>
            <a:outerShdw blurRad="971550" rotWithShape="0" algn="bl" dir="5400000" dist="114300">
              <a:srgbClr val="000000">
                <a:alpha val="94000"/>
              </a:srgbClr>
            </a:outerShdw>
          </a:effectLst>
        </p:spPr>
        <p:txBody>
          <a:bodyPr anchorCtr="0" anchor="t" bIns="0" lIns="0" spcFirstLastPara="1" rIns="0" wrap="square" tIns="0">
            <a:spAutoFit/>
          </a:bodyPr>
          <a:lstStyle/>
          <a:p>
            <a:pPr indent="0" lvl="0" marL="0" rtl="0" algn="l">
              <a:spcBef>
                <a:spcPts val="0"/>
              </a:spcBef>
              <a:spcAft>
                <a:spcPts val="0"/>
              </a:spcAft>
              <a:buNone/>
            </a:pPr>
            <a:r>
              <a:rPr b="1" lang="en"/>
              <a:t>Planning Board Meeting #2 - Draft Plan</a:t>
            </a:r>
            <a:endParaRPr b="1"/>
          </a:p>
          <a:p>
            <a:pPr indent="0" lvl="0" marL="0" rtl="0" algn="l">
              <a:spcBef>
                <a:spcPts val="0"/>
              </a:spcBef>
              <a:spcAft>
                <a:spcPts val="0"/>
              </a:spcAft>
              <a:buNone/>
            </a:pPr>
            <a:r>
              <a:rPr lang="en"/>
              <a:t>February 19, 2025</a:t>
            </a:r>
            <a:endParaRPr/>
          </a:p>
        </p:txBody>
      </p:sp>
      <p:sp>
        <p:nvSpPr>
          <p:cNvPr id="255" name="Google Shape;255;p24"/>
          <p:cNvSpPr txBox="1"/>
          <p:nvPr>
            <p:ph idx="12" type="sldNum"/>
          </p:nvPr>
        </p:nvSpPr>
        <p:spPr>
          <a:xfrm>
            <a:off x="17678699" y="9980025"/>
            <a:ext cx="304500" cy="153900"/>
          </a:xfrm>
          <a:prstGeom prst="rect">
            <a:avLst/>
          </a:prstGeom>
        </p:spPr>
        <p:txBody>
          <a:bodyPr anchorCtr="0" anchor="ctr" bIns="0" lIns="0" spcFirstLastPara="1" rIns="0" wrap="square" tIns="0">
            <a:spAutoFit/>
          </a:bodyPr>
          <a:lstStyle/>
          <a:p>
            <a:pPr indent="0" lvl="0" marL="0" rtl="0" algn="r">
              <a:spcBef>
                <a:spcPts val="0"/>
              </a:spcBef>
              <a:spcAft>
                <a:spcPts val="0"/>
              </a:spcAft>
              <a:buNone/>
            </a:pPr>
            <a:fld id="{00000000-1234-1234-1234-123412341234}" type="slidenum">
              <a:rPr lang="en"/>
              <a:t>‹#›</a:t>
            </a:fld>
            <a:endParaRPr/>
          </a:p>
        </p:txBody>
      </p:sp>
      <p:sp>
        <p:nvSpPr>
          <p:cNvPr id="256" name="Google Shape;256;p24"/>
          <p:cNvSpPr txBox="1"/>
          <p:nvPr>
            <p:ph idx="3" type="sldNum"/>
          </p:nvPr>
        </p:nvSpPr>
        <p:spPr>
          <a:xfrm>
            <a:off x="17678699" y="9980025"/>
            <a:ext cx="304500" cy="153900"/>
          </a:xfrm>
          <a:prstGeom prst="rect">
            <a:avLst/>
          </a:prstGeom>
        </p:spPr>
        <p:txBody>
          <a:bodyPr anchorCtr="0" anchor="ctr" bIns="0" lIns="0" spcFirstLastPara="1" rIns="0" wrap="square" tIns="0">
            <a:spAutoFit/>
          </a:bodyPr>
          <a:lstStyle/>
          <a:p>
            <a:pPr indent="0" lvl="0" marL="0" rtl="0" algn="r">
              <a:spcBef>
                <a:spcPts val="0"/>
              </a:spcBef>
              <a:spcAft>
                <a:spcPts val="0"/>
              </a:spcAft>
              <a:buNone/>
            </a:pPr>
            <a:fld id="{00000000-1234-1234-1234-123412341234}" type="slidenum">
              <a:rPr lang="en"/>
              <a:t>‹#›</a:t>
            </a:fld>
            <a:endParaRPr/>
          </a:p>
        </p:txBody>
      </p:sp>
      <p:sp>
        <p:nvSpPr>
          <p:cNvPr id="257" name="Google Shape;257;p24"/>
          <p:cNvSpPr txBox="1"/>
          <p:nvPr>
            <p:ph type="title"/>
          </p:nvPr>
        </p:nvSpPr>
        <p:spPr>
          <a:xfrm>
            <a:off x="722250" y="845200"/>
            <a:ext cx="10776600" cy="26166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
              <a:t>Town of Salem </a:t>
            </a:r>
            <a:br>
              <a:rPr lang="en"/>
            </a:br>
            <a:r>
              <a:rPr lang="en"/>
              <a:t>Master Plan</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1" name="Shape 421"/>
        <p:cNvGrpSpPr/>
        <p:nvPr/>
      </p:nvGrpSpPr>
      <p:grpSpPr>
        <a:xfrm>
          <a:off x="0" y="0"/>
          <a:ext cx="0" cy="0"/>
          <a:chOff x="0" y="0"/>
          <a:chExt cx="0" cy="0"/>
        </a:xfrm>
      </p:grpSpPr>
      <p:pic>
        <p:nvPicPr>
          <p:cNvPr id="422" name="Google Shape;422;p33"/>
          <p:cNvPicPr preferRelativeResize="0"/>
          <p:nvPr/>
        </p:nvPicPr>
        <p:blipFill rotWithShape="1">
          <a:blip r:embed="rId3">
            <a:alphaModFix/>
          </a:blip>
          <a:srcRect b="0" l="0" r="0" t="0"/>
          <a:stretch/>
        </p:blipFill>
        <p:spPr>
          <a:xfrm>
            <a:off x="5143125" y="1749950"/>
            <a:ext cx="7849349" cy="7849349"/>
          </a:xfrm>
          <a:prstGeom prst="rect">
            <a:avLst/>
          </a:prstGeom>
          <a:noFill/>
          <a:ln cap="flat" cmpd="sng" w="9525">
            <a:solidFill>
              <a:schemeClr val="dk1"/>
            </a:solidFill>
            <a:prstDash val="solid"/>
            <a:round/>
            <a:headEnd len="sm" w="sm" type="none"/>
            <a:tailEnd len="sm" w="sm" type="none"/>
          </a:ln>
        </p:spPr>
      </p:pic>
      <p:pic>
        <p:nvPicPr>
          <p:cNvPr id="423" name="Google Shape;423;p33"/>
          <p:cNvPicPr preferRelativeResize="0"/>
          <p:nvPr/>
        </p:nvPicPr>
        <p:blipFill rotWithShape="1">
          <a:blip r:embed="rId4">
            <a:alphaModFix/>
          </a:blip>
          <a:srcRect b="0" l="0" r="0" t="0"/>
          <a:stretch/>
        </p:blipFill>
        <p:spPr>
          <a:xfrm>
            <a:off x="5146225" y="1749950"/>
            <a:ext cx="7849349" cy="7849349"/>
          </a:xfrm>
          <a:prstGeom prst="rect">
            <a:avLst/>
          </a:prstGeom>
          <a:noFill/>
          <a:ln cap="flat" cmpd="sng" w="9525">
            <a:solidFill>
              <a:schemeClr val="dk1"/>
            </a:solidFill>
            <a:prstDash val="solid"/>
            <a:round/>
            <a:headEnd len="sm" w="sm" type="none"/>
            <a:tailEnd len="sm" w="sm" type="none"/>
          </a:ln>
        </p:spPr>
      </p:pic>
      <p:sp>
        <p:nvSpPr>
          <p:cNvPr id="424" name="Google Shape;424;p33"/>
          <p:cNvSpPr txBox="1"/>
          <p:nvPr>
            <p:ph idx="12" type="sldNum"/>
          </p:nvPr>
        </p:nvSpPr>
        <p:spPr>
          <a:xfrm>
            <a:off x="17678699" y="9980025"/>
            <a:ext cx="304500" cy="153900"/>
          </a:xfrm>
          <a:prstGeom prst="rect">
            <a:avLst/>
          </a:prstGeom>
        </p:spPr>
        <p:txBody>
          <a:bodyPr anchorCtr="0" anchor="ctr" bIns="0" lIns="0" spcFirstLastPara="1" rIns="0" wrap="square" tIns="0">
            <a:spAutoFit/>
          </a:bodyPr>
          <a:lstStyle/>
          <a:p>
            <a:pPr indent="0" lvl="0" marL="0" rtl="0" algn="r">
              <a:spcBef>
                <a:spcPts val="0"/>
              </a:spcBef>
              <a:spcAft>
                <a:spcPts val="0"/>
              </a:spcAft>
              <a:buNone/>
            </a:pPr>
            <a:fld id="{00000000-1234-1234-1234-123412341234}" type="slidenum">
              <a:rPr lang="en"/>
              <a:t>‹#›</a:t>
            </a:fld>
            <a:endParaRPr/>
          </a:p>
        </p:txBody>
      </p:sp>
      <p:sp>
        <p:nvSpPr>
          <p:cNvPr id="425" name="Google Shape;425;p33"/>
          <p:cNvSpPr txBox="1"/>
          <p:nvPr>
            <p:ph type="title"/>
          </p:nvPr>
        </p:nvSpPr>
        <p:spPr>
          <a:xfrm>
            <a:off x="304800" y="685800"/>
            <a:ext cx="17678400" cy="762000"/>
          </a:xfrm>
          <a:prstGeom prst="rect">
            <a:avLst/>
          </a:prstGeom>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b="1" lang="en"/>
              <a:t>Plan Framework:</a:t>
            </a:r>
            <a:r>
              <a:rPr lang="en"/>
              <a:t> cultivating a more vibrant and connected core</a:t>
            </a:r>
            <a:endParaRPr/>
          </a:p>
          <a:p>
            <a:pPr indent="0" lvl="0" marL="0" rtl="0" algn="l">
              <a:spcBef>
                <a:spcPts val="0"/>
              </a:spcBef>
              <a:spcAft>
                <a:spcPts val="0"/>
              </a:spcAft>
              <a:buNone/>
            </a:pPr>
            <a:r>
              <a:t/>
            </a:r>
            <a:endParaRPr/>
          </a:p>
        </p:txBody>
      </p:sp>
      <p:sp>
        <p:nvSpPr>
          <p:cNvPr id="426" name="Google Shape;426;p33"/>
          <p:cNvSpPr/>
          <p:nvPr/>
        </p:nvSpPr>
        <p:spPr>
          <a:xfrm>
            <a:off x="13341250" y="6237838"/>
            <a:ext cx="494700" cy="494700"/>
          </a:xfrm>
          <a:prstGeom prst="rect">
            <a:avLst/>
          </a:prstGeom>
          <a:solidFill>
            <a:srgbClr val="F59A6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27" name="Google Shape;427;p33"/>
          <p:cNvSpPr txBox="1"/>
          <p:nvPr/>
        </p:nvSpPr>
        <p:spPr>
          <a:xfrm>
            <a:off x="13900750" y="6347638"/>
            <a:ext cx="4088700" cy="384900"/>
          </a:xfrm>
          <a:prstGeom prst="rect">
            <a:avLst/>
          </a:prstGeom>
          <a:noFill/>
          <a:ln>
            <a:noFill/>
          </a:ln>
        </p:spPr>
        <p:txBody>
          <a:bodyPr anchorCtr="0" anchor="t" bIns="0" lIns="91425" spcFirstLastPara="1" rIns="91425" wrap="square" tIns="0">
            <a:spAutoFit/>
          </a:bodyPr>
          <a:lstStyle/>
          <a:p>
            <a:pPr indent="0" lvl="0" marL="0" rtl="0" algn="l">
              <a:spcBef>
                <a:spcPts val="0"/>
              </a:spcBef>
              <a:spcAft>
                <a:spcPts val="0"/>
              </a:spcAft>
              <a:buNone/>
            </a:pPr>
            <a:r>
              <a:rPr lang="en" sz="2500"/>
              <a:t>MISSING MIDDLE EDGES</a:t>
            </a:r>
            <a:endParaRPr sz="2500"/>
          </a:p>
        </p:txBody>
      </p:sp>
      <p:sp>
        <p:nvSpPr>
          <p:cNvPr id="428" name="Google Shape;428;p33"/>
          <p:cNvSpPr/>
          <p:nvPr/>
        </p:nvSpPr>
        <p:spPr>
          <a:xfrm>
            <a:off x="304800" y="5323438"/>
            <a:ext cx="494700" cy="494700"/>
          </a:xfrm>
          <a:prstGeom prst="rect">
            <a:avLst/>
          </a:prstGeom>
          <a:solidFill>
            <a:srgbClr val="4C7D3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29" name="Google Shape;429;p33"/>
          <p:cNvSpPr txBox="1"/>
          <p:nvPr/>
        </p:nvSpPr>
        <p:spPr>
          <a:xfrm>
            <a:off x="864300" y="5433238"/>
            <a:ext cx="4088700" cy="384900"/>
          </a:xfrm>
          <a:prstGeom prst="rect">
            <a:avLst/>
          </a:prstGeom>
          <a:noFill/>
          <a:ln>
            <a:noFill/>
          </a:ln>
        </p:spPr>
        <p:txBody>
          <a:bodyPr anchorCtr="0" anchor="t" bIns="0" lIns="91425" spcFirstLastPara="1" rIns="91425" wrap="square" tIns="0">
            <a:spAutoFit/>
          </a:bodyPr>
          <a:lstStyle/>
          <a:p>
            <a:pPr indent="0" lvl="0" marL="0" rtl="0" algn="l">
              <a:spcBef>
                <a:spcPts val="0"/>
              </a:spcBef>
              <a:spcAft>
                <a:spcPts val="0"/>
              </a:spcAft>
              <a:buNone/>
            </a:pPr>
            <a:r>
              <a:rPr lang="en" sz="2500"/>
              <a:t>TOWN</a:t>
            </a:r>
            <a:r>
              <a:rPr lang="en" sz="2500"/>
              <a:t> </a:t>
            </a:r>
            <a:r>
              <a:rPr lang="en" sz="2500"/>
              <a:t>CONNECTORS</a:t>
            </a:r>
            <a:endParaRPr sz="2500"/>
          </a:p>
        </p:txBody>
      </p:sp>
      <p:sp>
        <p:nvSpPr>
          <p:cNvPr id="430" name="Google Shape;430;p33"/>
          <p:cNvSpPr/>
          <p:nvPr/>
        </p:nvSpPr>
        <p:spPr>
          <a:xfrm>
            <a:off x="13341250" y="1749950"/>
            <a:ext cx="494700" cy="494700"/>
          </a:xfrm>
          <a:prstGeom prst="rect">
            <a:avLst/>
          </a:prstGeom>
          <a:solidFill>
            <a:srgbClr val="F4838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31" name="Google Shape;431;p33"/>
          <p:cNvSpPr txBox="1"/>
          <p:nvPr/>
        </p:nvSpPr>
        <p:spPr>
          <a:xfrm>
            <a:off x="13900750" y="1859750"/>
            <a:ext cx="3825300" cy="384900"/>
          </a:xfrm>
          <a:prstGeom prst="rect">
            <a:avLst/>
          </a:prstGeom>
          <a:noFill/>
          <a:ln>
            <a:noFill/>
          </a:ln>
        </p:spPr>
        <p:txBody>
          <a:bodyPr anchorCtr="0" anchor="t" bIns="0" lIns="91425" spcFirstLastPara="1" rIns="91425" wrap="square" tIns="0">
            <a:spAutoFit/>
          </a:bodyPr>
          <a:lstStyle/>
          <a:p>
            <a:pPr indent="0" lvl="0" marL="0" rtl="0" algn="l">
              <a:spcBef>
                <a:spcPts val="0"/>
              </a:spcBef>
              <a:spcAft>
                <a:spcPts val="0"/>
              </a:spcAft>
              <a:buNone/>
            </a:pPr>
            <a:r>
              <a:rPr lang="en" sz="2500"/>
              <a:t>MIXED USE CORE</a:t>
            </a:r>
            <a:endParaRPr sz="2500"/>
          </a:p>
        </p:txBody>
      </p:sp>
      <p:sp>
        <p:nvSpPr>
          <p:cNvPr id="432" name="Google Shape;432;p33"/>
          <p:cNvSpPr txBox="1"/>
          <p:nvPr/>
        </p:nvSpPr>
        <p:spPr>
          <a:xfrm>
            <a:off x="13341248" y="2508200"/>
            <a:ext cx="4472700" cy="1785600"/>
          </a:xfrm>
          <a:prstGeom prst="rect">
            <a:avLst/>
          </a:prstGeom>
          <a:noFill/>
          <a:ln cap="flat" cmpd="sng" w="38100">
            <a:solidFill>
              <a:srgbClr val="F0828C"/>
            </a:solidFill>
            <a:prstDash val="solid"/>
            <a:round/>
            <a:headEnd len="sm" w="sm" type="none"/>
            <a:tailEnd len="sm" w="sm" type="none"/>
          </a:ln>
        </p:spPr>
        <p:txBody>
          <a:bodyPr anchorCtr="0" anchor="t" bIns="182875" lIns="182875" spcFirstLastPara="1" rIns="182875" wrap="square" tIns="182875">
            <a:spAutoFit/>
          </a:bodyPr>
          <a:lstStyle/>
          <a:p>
            <a:pPr indent="0" lvl="0" marL="0" rtl="0" algn="l">
              <a:spcBef>
                <a:spcPts val="0"/>
              </a:spcBef>
              <a:spcAft>
                <a:spcPts val="0"/>
              </a:spcAft>
              <a:buNone/>
            </a:pPr>
            <a:r>
              <a:rPr i="1" lang="en" sz="2300">
                <a:solidFill>
                  <a:schemeClr val="dk1"/>
                </a:solidFill>
              </a:rPr>
              <a:t>Focus higher-density mixed-use development along the Broadway corridor (and deter elsewhere).</a:t>
            </a:r>
            <a:endParaRPr i="1" sz="2300">
              <a:solidFill>
                <a:schemeClr val="dk1"/>
              </a:solidFill>
            </a:endParaRPr>
          </a:p>
        </p:txBody>
      </p:sp>
      <p:sp>
        <p:nvSpPr>
          <p:cNvPr id="433" name="Google Shape;433;p33"/>
          <p:cNvSpPr/>
          <p:nvPr/>
        </p:nvSpPr>
        <p:spPr>
          <a:xfrm>
            <a:off x="304800" y="1839288"/>
            <a:ext cx="494700" cy="494700"/>
          </a:xfrm>
          <a:prstGeom prst="rect">
            <a:avLst/>
          </a:prstGeom>
          <a:solidFill>
            <a:srgbClr val="93354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34" name="Google Shape;434;p33"/>
          <p:cNvSpPr txBox="1"/>
          <p:nvPr/>
        </p:nvSpPr>
        <p:spPr>
          <a:xfrm>
            <a:off x="864300" y="1949088"/>
            <a:ext cx="3825300" cy="384900"/>
          </a:xfrm>
          <a:prstGeom prst="rect">
            <a:avLst/>
          </a:prstGeom>
          <a:noFill/>
          <a:ln>
            <a:noFill/>
          </a:ln>
        </p:spPr>
        <p:txBody>
          <a:bodyPr anchorCtr="0" anchor="t" bIns="0" lIns="91425" spcFirstLastPara="1" rIns="91425" wrap="square" tIns="0">
            <a:spAutoFit/>
          </a:bodyPr>
          <a:lstStyle/>
          <a:p>
            <a:pPr indent="0" lvl="0" marL="0" rtl="0" algn="l">
              <a:spcBef>
                <a:spcPts val="0"/>
              </a:spcBef>
              <a:spcAft>
                <a:spcPts val="0"/>
              </a:spcAft>
              <a:buNone/>
            </a:pPr>
            <a:r>
              <a:rPr lang="en" sz="2500"/>
              <a:t>GATHERING SPACES</a:t>
            </a:r>
            <a:endParaRPr sz="2500"/>
          </a:p>
        </p:txBody>
      </p:sp>
      <p:sp>
        <p:nvSpPr>
          <p:cNvPr id="435" name="Google Shape;435;p33"/>
          <p:cNvSpPr txBox="1"/>
          <p:nvPr/>
        </p:nvSpPr>
        <p:spPr>
          <a:xfrm>
            <a:off x="13341200" y="6933925"/>
            <a:ext cx="4472700" cy="1785600"/>
          </a:xfrm>
          <a:prstGeom prst="rect">
            <a:avLst/>
          </a:prstGeom>
          <a:noFill/>
          <a:ln cap="flat" cmpd="sng" w="38100">
            <a:solidFill>
              <a:srgbClr val="F59A65"/>
            </a:solidFill>
            <a:prstDash val="solid"/>
            <a:round/>
            <a:headEnd len="sm" w="sm" type="none"/>
            <a:tailEnd len="sm" w="sm" type="none"/>
          </a:ln>
        </p:spPr>
        <p:txBody>
          <a:bodyPr anchorCtr="0" anchor="t" bIns="182875" lIns="182875" spcFirstLastPara="1" rIns="182875" wrap="square" tIns="182875">
            <a:spAutoFit/>
          </a:bodyPr>
          <a:lstStyle/>
          <a:p>
            <a:pPr indent="0" lvl="0" marL="0" rtl="0" algn="l">
              <a:spcBef>
                <a:spcPts val="0"/>
              </a:spcBef>
              <a:spcAft>
                <a:spcPts val="0"/>
              </a:spcAft>
              <a:buNone/>
            </a:pPr>
            <a:r>
              <a:rPr i="1" lang="en" sz="2300">
                <a:solidFill>
                  <a:schemeClr val="dk1"/>
                </a:solidFill>
              </a:rPr>
              <a:t>Expand housing options that match Salem household sizes </a:t>
            </a:r>
            <a:endParaRPr i="1" sz="2300">
              <a:solidFill>
                <a:schemeClr val="dk1"/>
              </a:solidFill>
            </a:endParaRPr>
          </a:p>
          <a:p>
            <a:pPr indent="0" lvl="0" marL="0" rtl="0" algn="l">
              <a:spcBef>
                <a:spcPts val="0"/>
              </a:spcBef>
              <a:spcAft>
                <a:spcPts val="0"/>
              </a:spcAft>
              <a:buNone/>
            </a:pPr>
            <a:r>
              <a:rPr i="1" lang="en" sz="2300">
                <a:solidFill>
                  <a:schemeClr val="dk1"/>
                </a:solidFill>
              </a:rPr>
              <a:t>and budgets, especially near the Mixed Use Core.</a:t>
            </a:r>
            <a:endParaRPr i="1" sz="2300">
              <a:solidFill>
                <a:schemeClr val="dk1"/>
              </a:solidFill>
            </a:endParaRPr>
          </a:p>
        </p:txBody>
      </p:sp>
      <p:sp>
        <p:nvSpPr>
          <p:cNvPr id="436" name="Google Shape;436;p33"/>
          <p:cNvSpPr txBox="1"/>
          <p:nvPr/>
        </p:nvSpPr>
        <p:spPr>
          <a:xfrm>
            <a:off x="304800" y="2597538"/>
            <a:ext cx="4472700" cy="1785600"/>
          </a:xfrm>
          <a:prstGeom prst="rect">
            <a:avLst/>
          </a:prstGeom>
          <a:noFill/>
          <a:ln cap="flat" cmpd="sng" w="38100">
            <a:solidFill>
              <a:srgbClr val="93354E"/>
            </a:solidFill>
            <a:prstDash val="solid"/>
            <a:round/>
            <a:headEnd len="sm" w="sm" type="none"/>
            <a:tailEnd len="sm" w="sm" type="none"/>
          </a:ln>
        </p:spPr>
        <p:txBody>
          <a:bodyPr anchorCtr="0" anchor="t" bIns="182875" lIns="182875" spcFirstLastPara="1" rIns="182875" wrap="square" tIns="182875">
            <a:spAutoFit/>
          </a:bodyPr>
          <a:lstStyle/>
          <a:p>
            <a:pPr indent="0" lvl="0" marL="0" rtl="0" algn="l">
              <a:spcBef>
                <a:spcPts val="0"/>
              </a:spcBef>
              <a:spcAft>
                <a:spcPts val="0"/>
              </a:spcAft>
              <a:buNone/>
            </a:pPr>
            <a:r>
              <a:rPr i="1" lang="en" sz="2300">
                <a:solidFill>
                  <a:schemeClr val="dk1"/>
                </a:solidFill>
              </a:rPr>
              <a:t>Invest in beautification and infrastructure to reinforce </a:t>
            </a:r>
            <a:endParaRPr i="1" sz="2300">
              <a:solidFill>
                <a:schemeClr val="dk1"/>
              </a:solidFill>
            </a:endParaRPr>
          </a:p>
          <a:p>
            <a:pPr indent="0" lvl="0" marL="0" rtl="0" algn="l">
              <a:spcBef>
                <a:spcPts val="0"/>
              </a:spcBef>
              <a:spcAft>
                <a:spcPts val="0"/>
              </a:spcAft>
              <a:buNone/>
            </a:pPr>
            <a:r>
              <a:rPr i="1" lang="en" sz="2300">
                <a:solidFill>
                  <a:schemeClr val="dk1"/>
                </a:solidFill>
              </a:rPr>
              <a:t>community gathering spaces outside Tuscan Village.</a:t>
            </a:r>
            <a:endParaRPr i="1" sz="2300">
              <a:solidFill>
                <a:schemeClr val="dk1"/>
              </a:solidFill>
            </a:endParaRPr>
          </a:p>
        </p:txBody>
      </p:sp>
      <p:sp>
        <p:nvSpPr>
          <p:cNvPr id="437" name="Google Shape;437;p33"/>
          <p:cNvSpPr txBox="1"/>
          <p:nvPr/>
        </p:nvSpPr>
        <p:spPr>
          <a:xfrm>
            <a:off x="304800" y="6019525"/>
            <a:ext cx="4472700" cy="2493600"/>
          </a:xfrm>
          <a:prstGeom prst="rect">
            <a:avLst/>
          </a:prstGeom>
          <a:noFill/>
          <a:ln cap="flat" cmpd="sng" w="38100">
            <a:solidFill>
              <a:srgbClr val="567C30"/>
            </a:solidFill>
            <a:prstDash val="solid"/>
            <a:round/>
            <a:headEnd len="sm" w="sm" type="none"/>
            <a:tailEnd len="sm" w="sm" type="none"/>
          </a:ln>
        </p:spPr>
        <p:txBody>
          <a:bodyPr anchorCtr="0" anchor="t" bIns="182875" lIns="182875" spcFirstLastPara="1" rIns="182875" wrap="square" tIns="182875">
            <a:spAutoFit/>
          </a:bodyPr>
          <a:lstStyle/>
          <a:p>
            <a:pPr indent="0" lvl="0" marL="0" rtl="0" algn="l">
              <a:spcBef>
                <a:spcPts val="0"/>
              </a:spcBef>
              <a:spcAft>
                <a:spcPts val="0"/>
              </a:spcAft>
              <a:buNone/>
            </a:pPr>
            <a:r>
              <a:rPr i="1" lang="en" sz="2300">
                <a:solidFill>
                  <a:schemeClr val="dk1"/>
                </a:solidFill>
              </a:rPr>
              <a:t>Continue to invest in a safe sidewalk and bicycle infrastructure network connecting Salem public spaces, gathering places, and amenities.</a:t>
            </a:r>
            <a:endParaRPr i="1" sz="2300">
              <a:solidFill>
                <a:schemeClr val="dk1"/>
              </a:solidFill>
            </a:endParaRPr>
          </a:p>
        </p:txBody>
      </p:sp>
      <p:sp>
        <p:nvSpPr>
          <p:cNvPr id="438" name="Google Shape;438;p33"/>
          <p:cNvSpPr/>
          <p:nvPr/>
        </p:nvSpPr>
        <p:spPr>
          <a:xfrm flipH="1" rot="10800000">
            <a:off x="8101755" y="3615584"/>
            <a:ext cx="176700" cy="381600"/>
          </a:xfrm>
          <a:prstGeom prst="rtTriangle">
            <a:avLst/>
          </a:prstGeom>
          <a:solidFill>
            <a:srgbClr val="4C7D3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200"/>
          </a:p>
        </p:txBody>
      </p:sp>
      <p:sp>
        <p:nvSpPr>
          <p:cNvPr id="439" name="Google Shape;439;p33"/>
          <p:cNvSpPr txBox="1"/>
          <p:nvPr/>
        </p:nvSpPr>
        <p:spPr>
          <a:xfrm>
            <a:off x="7998385" y="3331108"/>
            <a:ext cx="985200" cy="381600"/>
          </a:xfrm>
          <a:prstGeom prst="rect">
            <a:avLst/>
          </a:prstGeom>
          <a:solidFill>
            <a:srgbClr val="4C7D3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chemeClr val="lt1"/>
                </a:solidFill>
              </a:rPr>
              <a:t>Main St.</a:t>
            </a:r>
            <a:endParaRPr i="1" sz="1200">
              <a:solidFill>
                <a:schemeClr val="lt1"/>
              </a:solidFill>
            </a:endParaRPr>
          </a:p>
        </p:txBody>
      </p:sp>
      <p:sp>
        <p:nvSpPr>
          <p:cNvPr id="440" name="Google Shape;440;p33"/>
          <p:cNvSpPr/>
          <p:nvPr/>
        </p:nvSpPr>
        <p:spPr>
          <a:xfrm>
            <a:off x="11309168" y="3615564"/>
            <a:ext cx="176700" cy="381600"/>
          </a:xfrm>
          <a:prstGeom prst="rtTriangle">
            <a:avLst/>
          </a:prstGeom>
          <a:solidFill>
            <a:srgbClr val="4C7D3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200"/>
          </a:p>
        </p:txBody>
      </p:sp>
      <p:sp>
        <p:nvSpPr>
          <p:cNvPr id="441" name="Google Shape;441;p33"/>
          <p:cNvSpPr txBox="1"/>
          <p:nvPr/>
        </p:nvSpPr>
        <p:spPr>
          <a:xfrm>
            <a:off x="11205798" y="3912207"/>
            <a:ext cx="1288500" cy="381600"/>
          </a:xfrm>
          <a:prstGeom prst="rect">
            <a:avLst/>
          </a:prstGeom>
          <a:solidFill>
            <a:srgbClr val="4C7D3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chemeClr val="lt1"/>
                </a:solidFill>
              </a:rPr>
              <a:t>Lawrence Rd</a:t>
            </a:r>
            <a:endParaRPr i="1" sz="1200">
              <a:solidFill>
                <a:schemeClr val="lt1"/>
              </a:solidFill>
            </a:endParaRPr>
          </a:p>
        </p:txBody>
      </p:sp>
      <p:sp>
        <p:nvSpPr>
          <p:cNvPr id="442" name="Google Shape;442;p33"/>
          <p:cNvSpPr/>
          <p:nvPr/>
        </p:nvSpPr>
        <p:spPr>
          <a:xfrm rot="10800000">
            <a:off x="10042133" y="3094364"/>
            <a:ext cx="176700" cy="381600"/>
          </a:xfrm>
          <a:prstGeom prst="rtTriangle">
            <a:avLst/>
          </a:prstGeom>
          <a:solidFill>
            <a:srgbClr val="4C7D3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200"/>
          </a:p>
        </p:txBody>
      </p:sp>
      <p:sp>
        <p:nvSpPr>
          <p:cNvPr id="443" name="Google Shape;443;p33"/>
          <p:cNvSpPr txBox="1"/>
          <p:nvPr/>
        </p:nvSpPr>
        <p:spPr>
          <a:xfrm>
            <a:off x="8983567" y="2809888"/>
            <a:ext cx="1359000" cy="381600"/>
          </a:xfrm>
          <a:prstGeom prst="rect">
            <a:avLst/>
          </a:prstGeom>
          <a:solidFill>
            <a:srgbClr val="4C7D3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chemeClr val="lt1"/>
                </a:solidFill>
              </a:rPr>
              <a:t>Geremonty Dr</a:t>
            </a:r>
            <a:endParaRPr i="1" sz="1200">
              <a:solidFill>
                <a:schemeClr val="lt1"/>
              </a:solidFill>
            </a:endParaRPr>
          </a:p>
        </p:txBody>
      </p:sp>
      <p:sp>
        <p:nvSpPr>
          <p:cNvPr id="444" name="Google Shape;444;p33"/>
          <p:cNvSpPr/>
          <p:nvPr/>
        </p:nvSpPr>
        <p:spPr>
          <a:xfrm rot="10800000">
            <a:off x="9408783" y="5544474"/>
            <a:ext cx="176700" cy="381600"/>
          </a:xfrm>
          <a:prstGeom prst="rtTriangle">
            <a:avLst/>
          </a:prstGeom>
          <a:solidFill>
            <a:srgbClr val="4C7D3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200"/>
          </a:p>
        </p:txBody>
      </p:sp>
      <p:sp>
        <p:nvSpPr>
          <p:cNvPr id="445" name="Google Shape;445;p33"/>
          <p:cNvSpPr txBox="1"/>
          <p:nvPr/>
        </p:nvSpPr>
        <p:spPr>
          <a:xfrm>
            <a:off x="7817255" y="5259997"/>
            <a:ext cx="1892100" cy="381600"/>
          </a:xfrm>
          <a:prstGeom prst="rect">
            <a:avLst/>
          </a:prstGeom>
          <a:solidFill>
            <a:srgbClr val="4C7D3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chemeClr val="lt1"/>
                </a:solidFill>
              </a:rPr>
              <a:t>Veterans Mem. Pkwy</a:t>
            </a:r>
            <a:endParaRPr i="1" sz="1200">
              <a:solidFill>
                <a:schemeClr val="lt1"/>
              </a:solidFill>
            </a:endParaRPr>
          </a:p>
        </p:txBody>
      </p:sp>
      <p:sp>
        <p:nvSpPr>
          <p:cNvPr id="446" name="Google Shape;446;p33"/>
          <p:cNvSpPr/>
          <p:nvPr/>
        </p:nvSpPr>
        <p:spPr>
          <a:xfrm flipH="1" rot="10800000">
            <a:off x="11752180" y="2092997"/>
            <a:ext cx="176700" cy="381600"/>
          </a:xfrm>
          <a:prstGeom prst="rtTriangle">
            <a:avLst/>
          </a:prstGeom>
          <a:solidFill>
            <a:srgbClr val="93354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200"/>
          </a:p>
        </p:txBody>
      </p:sp>
      <p:sp>
        <p:nvSpPr>
          <p:cNvPr id="447" name="Google Shape;447;p33"/>
          <p:cNvSpPr txBox="1"/>
          <p:nvPr/>
        </p:nvSpPr>
        <p:spPr>
          <a:xfrm>
            <a:off x="11113450" y="1808525"/>
            <a:ext cx="1759200" cy="381600"/>
          </a:xfrm>
          <a:prstGeom prst="rect">
            <a:avLst/>
          </a:prstGeom>
          <a:solidFill>
            <a:srgbClr val="93354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chemeClr val="lt1"/>
                </a:solidFill>
              </a:rPr>
              <a:t>Historic Town Center</a:t>
            </a:r>
            <a:endParaRPr i="1" sz="1200">
              <a:solidFill>
                <a:schemeClr val="lt1"/>
              </a:solidFill>
            </a:endParaRPr>
          </a:p>
        </p:txBody>
      </p:sp>
      <p:sp>
        <p:nvSpPr>
          <p:cNvPr id="448" name="Google Shape;448;p33"/>
          <p:cNvSpPr/>
          <p:nvPr/>
        </p:nvSpPr>
        <p:spPr>
          <a:xfrm flipH="1">
            <a:off x="7037771" y="4327151"/>
            <a:ext cx="176700" cy="381600"/>
          </a:xfrm>
          <a:prstGeom prst="rtTriangle">
            <a:avLst/>
          </a:prstGeom>
          <a:solidFill>
            <a:srgbClr val="93354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200"/>
          </a:p>
        </p:txBody>
      </p:sp>
      <p:sp>
        <p:nvSpPr>
          <p:cNvPr id="449" name="Google Shape;449;p33"/>
          <p:cNvSpPr txBox="1"/>
          <p:nvPr/>
        </p:nvSpPr>
        <p:spPr>
          <a:xfrm>
            <a:off x="6052575" y="4652375"/>
            <a:ext cx="1359000" cy="381600"/>
          </a:xfrm>
          <a:prstGeom prst="rect">
            <a:avLst/>
          </a:prstGeom>
          <a:solidFill>
            <a:srgbClr val="93354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chemeClr val="lt1"/>
                </a:solidFill>
              </a:rPr>
              <a:t>Depot Village</a:t>
            </a:r>
            <a:endParaRPr i="1" sz="1200">
              <a:solidFill>
                <a:schemeClr val="lt1"/>
              </a:solidFill>
            </a:endParaRPr>
          </a:p>
        </p:txBody>
      </p:sp>
      <p:sp>
        <p:nvSpPr>
          <p:cNvPr id="450" name="Google Shape;450;p33"/>
          <p:cNvSpPr/>
          <p:nvPr/>
        </p:nvSpPr>
        <p:spPr>
          <a:xfrm>
            <a:off x="304800" y="4383150"/>
            <a:ext cx="4472700" cy="762000"/>
          </a:xfrm>
          <a:prstGeom prst="rect">
            <a:avLst/>
          </a:prstGeom>
          <a:solidFill>
            <a:srgbClr val="93354E"/>
          </a:solidFill>
          <a:ln cap="flat" cmpd="sng" w="38100">
            <a:solidFill>
              <a:srgbClr val="93354E"/>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solidFill>
                  <a:schemeClr val="lt1"/>
                </a:solidFill>
              </a:rPr>
              <a:t>Big Moves: </a:t>
            </a:r>
            <a:br>
              <a:rPr b="1" lang="en" sz="2000">
                <a:solidFill>
                  <a:schemeClr val="lt1"/>
                </a:solidFill>
              </a:rPr>
            </a:br>
            <a:r>
              <a:rPr lang="en" sz="2000">
                <a:solidFill>
                  <a:schemeClr val="lt1"/>
                </a:solidFill>
              </a:rPr>
              <a:t>Historic Town Center &amp; Depot Village</a:t>
            </a:r>
            <a:endParaRPr sz="2000">
              <a:solidFill>
                <a:schemeClr val="lt1"/>
              </a:solidFill>
            </a:endParaRPr>
          </a:p>
        </p:txBody>
      </p:sp>
      <p:sp>
        <p:nvSpPr>
          <p:cNvPr id="451" name="Google Shape;451;p33"/>
          <p:cNvSpPr/>
          <p:nvPr/>
        </p:nvSpPr>
        <p:spPr>
          <a:xfrm>
            <a:off x="304800" y="8513125"/>
            <a:ext cx="4472700" cy="1094100"/>
          </a:xfrm>
          <a:prstGeom prst="rect">
            <a:avLst/>
          </a:prstGeom>
          <a:solidFill>
            <a:srgbClr val="4C7D34"/>
          </a:solidFill>
          <a:ln cap="flat" cmpd="sng" w="38100">
            <a:solidFill>
              <a:srgbClr val="4C7D34"/>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solidFill>
                  <a:schemeClr val="lt1"/>
                </a:solidFill>
              </a:rPr>
              <a:t>Big Move: </a:t>
            </a:r>
            <a:r>
              <a:rPr lang="en" sz="2000">
                <a:solidFill>
                  <a:schemeClr val="lt1"/>
                </a:solidFill>
              </a:rPr>
              <a:t>Complete and connect the town to the Salem Bicycle-Pedestrian Corridor (Rail Trail).</a:t>
            </a:r>
            <a:endParaRPr sz="2000">
              <a:solidFill>
                <a:schemeClr val="lt1"/>
              </a:solidFill>
            </a:endParaRPr>
          </a:p>
        </p:txBody>
      </p:sp>
      <p:sp>
        <p:nvSpPr>
          <p:cNvPr id="452" name="Google Shape;452;p33"/>
          <p:cNvSpPr/>
          <p:nvPr/>
        </p:nvSpPr>
        <p:spPr>
          <a:xfrm>
            <a:off x="13341200" y="4293800"/>
            <a:ext cx="4472700" cy="1094100"/>
          </a:xfrm>
          <a:prstGeom prst="rect">
            <a:avLst/>
          </a:prstGeom>
          <a:solidFill>
            <a:srgbClr val="F4838C"/>
          </a:solidFill>
          <a:ln cap="flat" cmpd="sng" w="38100">
            <a:solidFill>
              <a:srgbClr val="F4838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solidFill>
                  <a:schemeClr val="lt1"/>
                </a:solidFill>
              </a:rPr>
              <a:t>Big Move: </a:t>
            </a:r>
            <a:r>
              <a:rPr lang="en" sz="2000">
                <a:solidFill>
                  <a:schemeClr val="lt1"/>
                </a:solidFill>
              </a:rPr>
              <a:t>Expand boundaries and update the design standards of the Depot Village Overlay District.</a:t>
            </a:r>
            <a:endParaRPr sz="2000">
              <a:solidFill>
                <a:schemeClr val="lt1"/>
              </a:solidFill>
            </a:endParaRPr>
          </a:p>
        </p:txBody>
      </p:sp>
      <p:sp>
        <p:nvSpPr>
          <p:cNvPr id="453" name="Google Shape;453;p33"/>
          <p:cNvSpPr/>
          <p:nvPr/>
        </p:nvSpPr>
        <p:spPr>
          <a:xfrm>
            <a:off x="13341200" y="8719525"/>
            <a:ext cx="4472700" cy="861300"/>
          </a:xfrm>
          <a:prstGeom prst="rect">
            <a:avLst/>
          </a:prstGeom>
          <a:solidFill>
            <a:srgbClr val="F59A65"/>
          </a:solidFill>
          <a:ln cap="flat" cmpd="sng" w="38100">
            <a:solidFill>
              <a:srgbClr val="F59A6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solidFill>
                  <a:schemeClr val="lt1"/>
                </a:solidFill>
              </a:rPr>
              <a:t>Big Move: </a:t>
            </a:r>
            <a:r>
              <a:rPr lang="en" sz="2000">
                <a:solidFill>
                  <a:schemeClr val="lt1"/>
                </a:solidFill>
              </a:rPr>
              <a:t>Rezone for multi-family residential north of Depot.</a:t>
            </a:r>
            <a:endParaRPr sz="2000">
              <a:solidFill>
                <a:schemeClr val="lt1"/>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7" name="Shape 457"/>
        <p:cNvGrpSpPr/>
        <p:nvPr/>
      </p:nvGrpSpPr>
      <p:grpSpPr>
        <a:xfrm>
          <a:off x="0" y="0"/>
          <a:ext cx="0" cy="0"/>
          <a:chOff x="0" y="0"/>
          <a:chExt cx="0" cy="0"/>
        </a:xfrm>
      </p:grpSpPr>
      <p:sp>
        <p:nvSpPr>
          <p:cNvPr id="458" name="Google Shape;458;p34"/>
          <p:cNvSpPr txBox="1"/>
          <p:nvPr>
            <p:ph idx="12" type="sldNum"/>
          </p:nvPr>
        </p:nvSpPr>
        <p:spPr>
          <a:xfrm>
            <a:off x="17678699" y="9980025"/>
            <a:ext cx="304500" cy="153900"/>
          </a:xfrm>
          <a:prstGeom prst="rect">
            <a:avLst/>
          </a:prstGeom>
        </p:spPr>
        <p:txBody>
          <a:bodyPr anchorCtr="0" anchor="ctr" bIns="0" lIns="0" spcFirstLastPara="1" rIns="0" wrap="square" tIns="0">
            <a:spAutoFit/>
          </a:bodyPr>
          <a:lstStyle/>
          <a:p>
            <a:pPr indent="0" lvl="0" marL="0" rtl="0" algn="r">
              <a:spcBef>
                <a:spcPts val="0"/>
              </a:spcBef>
              <a:spcAft>
                <a:spcPts val="0"/>
              </a:spcAft>
              <a:buNone/>
            </a:pPr>
            <a:fld id="{00000000-1234-1234-1234-123412341234}" type="slidenum">
              <a:rPr lang="en"/>
              <a:t>‹#›</a:t>
            </a:fld>
            <a:endParaRPr/>
          </a:p>
        </p:txBody>
      </p:sp>
      <p:sp>
        <p:nvSpPr>
          <p:cNvPr id="459" name="Google Shape;459;p34"/>
          <p:cNvSpPr txBox="1"/>
          <p:nvPr>
            <p:ph type="title"/>
          </p:nvPr>
        </p:nvSpPr>
        <p:spPr>
          <a:xfrm>
            <a:off x="1057000" y="754950"/>
            <a:ext cx="8839200" cy="7620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sz="4000"/>
              <a:t>GATHERING SPACES</a:t>
            </a:r>
            <a:endParaRPr sz="4000"/>
          </a:p>
        </p:txBody>
      </p:sp>
      <p:sp>
        <p:nvSpPr>
          <p:cNvPr id="460" name="Google Shape;460;p34"/>
          <p:cNvSpPr/>
          <p:nvPr/>
        </p:nvSpPr>
        <p:spPr>
          <a:xfrm>
            <a:off x="304800" y="819450"/>
            <a:ext cx="494700" cy="494700"/>
          </a:xfrm>
          <a:prstGeom prst="rect">
            <a:avLst/>
          </a:prstGeom>
          <a:solidFill>
            <a:srgbClr val="93354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61" name="Google Shape;461;p34"/>
          <p:cNvSpPr txBox="1"/>
          <p:nvPr/>
        </p:nvSpPr>
        <p:spPr>
          <a:xfrm>
            <a:off x="304800" y="2485000"/>
            <a:ext cx="4648200" cy="7357500"/>
          </a:xfrm>
          <a:prstGeom prst="rect">
            <a:avLst/>
          </a:prstGeom>
          <a:noFill/>
          <a:ln>
            <a:noFill/>
          </a:ln>
        </p:spPr>
        <p:txBody>
          <a:bodyPr anchorCtr="0" anchor="t" bIns="182875" lIns="182875" spcFirstLastPara="1" rIns="182875" wrap="square" tIns="182875">
            <a:spAutoFit/>
          </a:bodyPr>
          <a:lstStyle/>
          <a:p>
            <a:pPr indent="0" lvl="0" marL="0" rtl="0" algn="l">
              <a:spcBef>
                <a:spcPts val="0"/>
              </a:spcBef>
              <a:spcAft>
                <a:spcPts val="0"/>
              </a:spcAft>
              <a:buNone/>
            </a:pPr>
            <a:r>
              <a:rPr b="1" lang="en" sz="2200">
                <a:solidFill>
                  <a:schemeClr val="dk1"/>
                </a:solidFill>
              </a:rPr>
              <a:t>Cultivate the Historic Town Center as a counterweight and complement to Tuscan Village. </a:t>
            </a:r>
            <a:endParaRPr b="1" sz="2200">
              <a:solidFill>
                <a:schemeClr val="dk1"/>
              </a:solidFill>
            </a:endParaRPr>
          </a:p>
          <a:p>
            <a:pPr indent="0" lvl="0" marL="0" rtl="0" algn="l">
              <a:spcBef>
                <a:spcPts val="0"/>
              </a:spcBef>
              <a:spcAft>
                <a:spcPts val="0"/>
              </a:spcAft>
              <a:buNone/>
            </a:pPr>
            <a:r>
              <a:t/>
            </a:r>
            <a:endParaRPr sz="2000">
              <a:solidFill>
                <a:schemeClr val="dk1"/>
              </a:solidFill>
            </a:endParaRPr>
          </a:p>
          <a:p>
            <a:pPr indent="0" lvl="0" marL="0" rtl="0" algn="l">
              <a:spcBef>
                <a:spcPts val="0"/>
              </a:spcBef>
              <a:spcAft>
                <a:spcPts val="0"/>
              </a:spcAft>
              <a:buClr>
                <a:schemeClr val="dk1"/>
              </a:buClr>
              <a:buSzPts val="1100"/>
              <a:buFont typeface="Arial"/>
              <a:buNone/>
            </a:pPr>
            <a:r>
              <a:rPr lang="en" sz="1800">
                <a:solidFill>
                  <a:schemeClr val="dk1"/>
                </a:solidFill>
              </a:rPr>
              <a:t>This plan envisions a series of connected spaces that can support everything from somber recognition of Salem’s veterans to reflective quiet walks along the Spicket River and through old burial ground (including the Soul Stroll), to festive civic celebrations, farmers markets, and family-friendly recreation. </a:t>
            </a:r>
            <a:endParaRPr sz="1800">
              <a:solidFill>
                <a:schemeClr val="dk1"/>
              </a:solidFill>
            </a:endParaRPr>
          </a:p>
          <a:p>
            <a:pPr indent="0" lvl="0" marL="0" rtl="0" algn="l">
              <a:spcBef>
                <a:spcPts val="0"/>
              </a:spcBef>
              <a:spcAft>
                <a:spcPts val="0"/>
              </a:spcAft>
              <a:buClr>
                <a:schemeClr val="dk1"/>
              </a:buClr>
              <a:buSzPts val="1100"/>
              <a:buFont typeface="Arial"/>
              <a:buNone/>
            </a:pPr>
            <a:r>
              <a:t/>
            </a:r>
            <a:endParaRPr sz="1600">
              <a:solidFill>
                <a:schemeClr val="dk1"/>
              </a:solidFill>
            </a:endParaRPr>
          </a:p>
          <a:p>
            <a:pPr indent="0" lvl="0" marL="0" rtl="0" algn="l">
              <a:spcBef>
                <a:spcPts val="0"/>
              </a:spcBef>
              <a:spcAft>
                <a:spcPts val="0"/>
              </a:spcAft>
              <a:buClr>
                <a:schemeClr val="dk1"/>
              </a:buClr>
              <a:buSzPts val="1100"/>
              <a:buFont typeface="Arial"/>
              <a:buNone/>
            </a:pPr>
            <a:r>
              <a:rPr lang="en" sz="1600">
                <a:solidFill>
                  <a:schemeClr val="dk1"/>
                </a:solidFill>
              </a:rPr>
              <a:t>This can be achieved through:</a:t>
            </a:r>
            <a:endParaRPr sz="1600">
              <a:solidFill>
                <a:schemeClr val="dk1"/>
              </a:solidFill>
            </a:endParaRPr>
          </a:p>
          <a:p>
            <a:pPr indent="-330200" lvl="0" marL="457200" rtl="0" algn="l">
              <a:spcBef>
                <a:spcPts val="0"/>
              </a:spcBef>
              <a:spcAft>
                <a:spcPts val="0"/>
              </a:spcAft>
              <a:buClr>
                <a:schemeClr val="dk1"/>
              </a:buClr>
              <a:buSzPts val="1600"/>
              <a:buChar char="●"/>
            </a:pPr>
            <a:r>
              <a:rPr lang="en" sz="1600">
                <a:solidFill>
                  <a:schemeClr val="dk1"/>
                </a:solidFill>
              </a:rPr>
              <a:t>Focused updates to the sidewalks and pathways connecting key destinations.</a:t>
            </a:r>
            <a:endParaRPr sz="1600">
              <a:solidFill>
                <a:schemeClr val="dk1"/>
              </a:solidFill>
            </a:endParaRPr>
          </a:p>
          <a:p>
            <a:pPr indent="-330200" lvl="0" marL="457200" rtl="0" algn="l">
              <a:spcBef>
                <a:spcPts val="0"/>
              </a:spcBef>
              <a:spcAft>
                <a:spcPts val="0"/>
              </a:spcAft>
              <a:buClr>
                <a:schemeClr val="dk1"/>
              </a:buClr>
              <a:buSzPts val="1600"/>
              <a:buChar char="●"/>
            </a:pPr>
            <a:r>
              <a:rPr lang="en" sz="1600">
                <a:solidFill>
                  <a:schemeClr val="dk1"/>
                </a:solidFill>
              </a:rPr>
              <a:t>Light improvements to intersection and street design to improve pedestrian safety and appearance.</a:t>
            </a:r>
            <a:endParaRPr sz="1600">
              <a:solidFill>
                <a:schemeClr val="dk1"/>
              </a:solidFill>
            </a:endParaRPr>
          </a:p>
          <a:p>
            <a:pPr indent="-330200" lvl="0" marL="457200" rtl="0" algn="l">
              <a:spcBef>
                <a:spcPts val="0"/>
              </a:spcBef>
              <a:spcAft>
                <a:spcPts val="0"/>
              </a:spcAft>
              <a:buClr>
                <a:schemeClr val="dk1"/>
              </a:buClr>
              <a:buSzPts val="1600"/>
              <a:buChar char="●"/>
            </a:pPr>
            <a:r>
              <a:rPr lang="en" sz="1600">
                <a:solidFill>
                  <a:schemeClr val="dk1"/>
                </a:solidFill>
              </a:rPr>
              <a:t>Incorporation of sensible event parking strategies to support larger gatherings.</a:t>
            </a:r>
            <a:endParaRPr sz="1600">
              <a:solidFill>
                <a:schemeClr val="dk1"/>
              </a:solidFill>
            </a:endParaRPr>
          </a:p>
          <a:p>
            <a:pPr indent="-330200" lvl="0" marL="457200" rtl="0" algn="l">
              <a:spcBef>
                <a:spcPts val="0"/>
              </a:spcBef>
              <a:spcAft>
                <a:spcPts val="0"/>
              </a:spcAft>
              <a:buClr>
                <a:schemeClr val="dk1"/>
              </a:buClr>
              <a:buSzPts val="1600"/>
              <a:buChar char="●"/>
            </a:pPr>
            <a:r>
              <a:rPr lang="en" sz="1600">
                <a:solidFill>
                  <a:schemeClr val="dk1"/>
                </a:solidFill>
              </a:rPr>
              <a:t>Enhancements of a few strategic places that can promote increased use and programmatic activation of the civic spaces in and around Veterans Park / Salem Common.</a:t>
            </a:r>
            <a:endParaRPr sz="1800">
              <a:solidFill>
                <a:schemeClr val="dk1"/>
              </a:solidFill>
            </a:endParaRPr>
          </a:p>
        </p:txBody>
      </p:sp>
      <p:sp>
        <p:nvSpPr>
          <p:cNvPr id="462" name="Google Shape;462;p34"/>
          <p:cNvSpPr/>
          <p:nvPr/>
        </p:nvSpPr>
        <p:spPr>
          <a:xfrm>
            <a:off x="307850" y="1749950"/>
            <a:ext cx="4648200" cy="607500"/>
          </a:xfrm>
          <a:prstGeom prst="rect">
            <a:avLst/>
          </a:prstGeom>
          <a:solidFill>
            <a:srgbClr val="93354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solidFill>
                  <a:schemeClr val="lt1"/>
                </a:solidFill>
              </a:rPr>
              <a:t>Historic Town Center</a:t>
            </a:r>
            <a:r>
              <a:rPr lang="en" sz="2000">
                <a:solidFill>
                  <a:schemeClr val="lt1"/>
                </a:solidFill>
              </a:rPr>
              <a:t> (</a:t>
            </a:r>
            <a:r>
              <a:rPr lang="en" sz="2000">
                <a:solidFill>
                  <a:schemeClr val="lt1"/>
                </a:solidFill>
              </a:rPr>
              <a:t>Big Move)</a:t>
            </a:r>
            <a:endParaRPr sz="2000">
              <a:solidFill>
                <a:schemeClr val="lt1"/>
              </a:solidFill>
            </a:endParaRPr>
          </a:p>
        </p:txBody>
      </p:sp>
      <p:pic>
        <p:nvPicPr>
          <p:cNvPr id="463" name="Google Shape;463;p34"/>
          <p:cNvPicPr preferRelativeResize="0"/>
          <p:nvPr/>
        </p:nvPicPr>
        <p:blipFill rotWithShape="1">
          <a:blip r:embed="rId3">
            <a:alphaModFix/>
          </a:blip>
          <a:srcRect b="0" l="25100" r="19145" t="40369"/>
          <a:stretch/>
        </p:blipFill>
        <p:spPr>
          <a:xfrm>
            <a:off x="12463999" y="2470531"/>
            <a:ext cx="4261299" cy="2766219"/>
          </a:xfrm>
          <a:prstGeom prst="rect">
            <a:avLst/>
          </a:prstGeom>
          <a:noFill/>
          <a:ln>
            <a:noFill/>
          </a:ln>
        </p:spPr>
      </p:pic>
      <p:pic>
        <p:nvPicPr>
          <p:cNvPr id="464" name="Google Shape;464;p34"/>
          <p:cNvPicPr preferRelativeResize="0"/>
          <p:nvPr/>
        </p:nvPicPr>
        <p:blipFill rotWithShape="1">
          <a:blip r:embed="rId4">
            <a:alphaModFix/>
          </a:blip>
          <a:srcRect b="0" l="0" r="39784" t="27325"/>
          <a:stretch/>
        </p:blipFill>
        <p:spPr>
          <a:xfrm>
            <a:off x="12463923" y="5370624"/>
            <a:ext cx="4261299" cy="2971649"/>
          </a:xfrm>
          <a:prstGeom prst="rect">
            <a:avLst/>
          </a:prstGeom>
          <a:noFill/>
          <a:ln>
            <a:noFill/>
          </a:ln>
        </p:spPr>
      </p:pic>
      <p:sp>
        <p:nvSpPr>
          <p:cNvPr id="465" name="Google Shape;465;p34"/>
          <p:cNvSpPr txBox="1"/>
          <p:nvPr/>
        </p:nvSpPr>
        <p:spPr>
          <a:xfrm>
            <a:off x="12463925" y="1397050"/>
            <a:ext cx="4420500" cy="1015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t>Granite cobblestone mountable medians &amp; curb </a:t>
            </a:r>
            <a:r>
              <a:rPr lang="en" sz="1800"/>
              <a:t>extensions increase pedestrian safety and improve appearance</a:t>
            </a:r>
            <a:endParaRPr sz="1800"/>
          </a:p>
        </p:txBody>
      </p:sp>
      <p:sp>
        <p:nvSpPr>
          <p:cNvPr id="466" name="Google Shape;466;p34"/>
          <p:cNvSpPr txBox="1"/>
          <p:nvPr/>
        </p:nvSpPr>
        <p:spPr>
          <a:xfrm>
            <a:off x="6755000" y="8342275"/>
            <a:ext cx="9970200" cy="1015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t>Main St in </a:t>
            </a:r>
            <a:r>
              <a:rPr b="1" lang="en" sz="1800">
                <a:solidFill>
                  <a:schemeClr val="dk1"/>
                </a:solidFill>
              </a:rPr>
              <a:t>Goffstown, NH </a:t>
            </a:r>
            <a:r>
              <a:rPr lang="en" sz="1800"/>
              <a:t>between Elm &amp; Mill Streets is an excellent precedent for Salem’s Historic Town Center, including street parking, curb extensions with trees, accessible pedestrian crossings and historically appropriate elements (light poles, red brick, granite cobblestones)</a:t>
            </a:r>
            <a:endParaRPr sz="1800"/>
          </a:p>
        </p:txBody>
      </p:sp>
      <p:pic>
        <p:nvPicPr>
          <p:cNvPr id="467" name="Google Shape;467;p34"/>
          <p:cNvPicPr preferRelativeResize="0"/>
          <p:nvPr/>
        </p:nvPicPr>
        <p:blipFill>
          <a:blip r:embed="rId5">
            <a:alphaModFix/>
          </a:blip>
          <a:stretch>
            <a:fillRect/>
          </a:stretch>
        </p:blipFill>
        <p:spPr>
          <a:xfrm>
            <a:off x="6754928" y="1749950"/>
            <a:ext cx="5552840" cy="3486799"/>
          </a:xfrm>
          <a:prstGeom prst="rect">
            <a:avLst/>
          </a:prstGeom>
          <a:noFill/>
          <a:ln>
            <a:noFill/>
          </a:ln>
        </p:spPr>
      </p:pic>
      <p:pic>
        <p:nvPicPr>
          <p:cNvPr id="468" name="Google Shape;468;p34"/>
          <p:cNvPicPr preferRelativeResize="0"/>
          <p:nvPr/>
        </p:nvPicPr>
        <p:blipFill>
          <a:blip r:embed="rId6">
            <a:alphaModFix/>
          </a:blip>
          <a:stretch>
            <a:fillRect/>
          </a:stretch>
        </p:blipFill>
        <p:spPr>
          <a:xfrm>
            <a:off x="6754925" y="5370618"/>
            <a:ext cx="5552850" cy="2971656"/>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2" name="Shape 472"/>
        <p:cNvGrpSpPr/>
        <p:nvPr/>
      </p:nvGrpSpPr>
      <p:grpSpPr>
        <a:xfrm>
          <a:off x="0" y="0"/>
          <a:ext cx="0" cy="0"/>
          <a:chOff x="0" y="0"/>
          <a:chExt cx="0" cy="0"/>
        </a:xfrm>
      </p:grpSpPr>
      <p:sp>
        <p:nvSpPr>
          <p:cNvPr id="473" name="Google Shape;473;p35"/>
          <p:cNvSpPr txBox="1"/>
          <p:nvPr>
            <p:ph idx="12" type="sldNum"/>
          </p:nvPr>
        </p:nvSpPr>
        <p:spPr>
          <a:xfrm>
            <a:off x="17678699" y="9980025"/>
            <a:ext cx="304500" cy="153900"/>
          </a:xfrm>
          <a:prstGeom prst="rect">
            <a:avLst/>
          </a:prstGeom>
        </p:spPr>
        <p:txBody>
          <a:bodyPr anchorCtr="0" anchor="ctr" bIns="0" lIns="0" spcFirstLastPara="1" rIns="0" wrap="square" tIns="0">
            <a:spAutoFit/>
          </a:bodyPr>
          <a:lstStyle/>
          <a:p>
            <a:pPr indent="0" lvl="0" marL="0" rtl="0" algn="r">
              <a:spcBef>
                <a:spcPts val="0"/>
              </a:spcBef>
              <a:spcAft>
                <a:spcPts val="0"/>
              </a:spcAft>
              <a:buNone/>
            </a:pPr>
            <a:fld id="{00000000-1234-1234-1234-123412341234}" type="slidenum">
              <a:rPr lang="en"/>
              <a:t>‹#›</a:t>
            </a:fld>
            <a:endParaRPr/>
          </a:p>
        </p:txBody>
      </p:sp>
      <p:sp>
        <p:nvSpPr>
          <p:cNvPr id="474" name="Google Shape;474;p35"/>
          <p:cNvSpPr txBox="1"/>
          <p:nvPr>
            <p:ph type="title"/>
          </p:nvPr>
        </p:nvSpPr>
        <p:spPr>
          <a:xfrm>
            <a:off x="1057000" y="754950"/>
            <a:ext cx="8839200" cy="7620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sz="4000"/>
              <a:t>GATHERING SPACES</a:t>
            </a:r>
            <a:endParaRPr sz="4000"/>
          </a:p>
        </p:txBody>
      </p:sp>
      <p:sp>
        <p:nvSpPr>
          <p:cNvPr id="475" name="Google Shape;475;p35"/>
          <p:cNvSpPr/>
          <p:nvPr/>
        </p:nvSpPr>
        <p:spPr>
          <a:xfrm>
            <a:off x="304800" y="819450"/>
            <a:ext cx="494700" cy="494700"/>
          </a:xfrm>
          <a:prstGeom prst="rect">
            <a:avLst/>
          </a:prstGeom>
          <a:solidFill>
            <a:srgbClr val="93354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76" name="Google Shape;476;p35"/>
          <p:cNvSpPr txBox="1"/>
          <p:nvPr/>
        </p:nvSpPr>
        <p:spPr>
          <a:xfrm>
            <a:off x="304800" y="2485000"/>
            <a:ext cx="4648200" cy="7357500"/>
          </a:xfrm>
          <a:prstGeom prst="rect">
            <a:avLst/>
          </a:prstGeom>
          <a:noFill/>
          <a:ln>
            <a:noFill/>
          </a:ln>
        </p:spPr>
        <p:txBody>
          <a:bodyPr anchorCtr="0" anchor="t" bIns="182875" lIns="182875" spcFirstLastPara="1" rIns="182875" wrap="square" tIns="182875">
            <a:spAutoFit/>
          </a:bodyPr>
          <a:lstStyle/>
          <a:p>
            <a:pPr indent="0" lvl="0" marL="0" rtl="0" algn="l">
              <a:spcBef>
                <a:spcPts val="0"/>
              </a:spcBef>
              <a:spcAft>
                <a:spcPts val="0"/>
              </a:spcAft>
              <a:buNone/>
            </a:pPr>
            <a:r>
              <a:rPr b="1" lang="en" sz="2200">
                <a:solidFill>
                  <a:schemeClr val="dk1"/>
                </a:solidFill>
              </a:rPr>
              <a:t>Cultivate the Historic Town Center as a counterweight and complement to Tuscan Village. </a:t>
            </a:r>
            <a:endParaRPr b="1" sz="2200">
              <a:solidFill>
                <a:schemeClr val="dk1"/>
              </a:solidFill>
            </a:endParaRPr>
          </a:p>
          <a:p>
            <a:pPr indent="0" lvl="0" marL="0" rtl="0" algn="l">
              <a:spcBef>
                <a:spcPts val="0"/>
              </a:spcBef>
              <a:spcAft>
                <a:spcPts val="0"/>
              </a:spcAft>
              <a:buNone/>
            </a:pPr>
            <a:r>
              <a:t/>
            </a:r>
            <a:endParaRPr sz="2000">
              <a:solidFill>
                <a:schemeClr val="dk1"/>
              </a:solidFill>
            </a:endParaRPr>
          </a:p>
          <a:p>
            <a:pPr indent="0" lvl="0" marL="0" rtl="0" algn="l">
              <a:spcBef>
                <a:spcPts val="0"/>
              </a:spcBef>
              <a:spcAft>
                <a:spcPts val="0"/>
              </a:spcAft>
              <a:buNone/>
            </a:pPr>
            <a:r>
              <a:rPr lang="en" sz="1800">
                <a:solidFill>
                  <a:schemeClr val="dk1"/>
                </a:solidFill>
              </a:rPr>
              <a:t>T</a:t>
            </a:r>
            <a:r>
              <a:rPr lang="en" sz="1800">
                <a:solidFill>
                  <a:schemeClr val="dk1"/>
                </a:solidFill>
              </a:rPr>
              <a:t>his plan envisions a series of connected spaces that can support everything from somber recognition of Salem’s veterans to reflective quiet walks along the Spicket River and through old burial ground (including the Soul Stroll), to festive civic celebrations, farmers markets, and family-friendly recreation.</a:t>
            </a:r>
            <a:r>
              <a:rPr lang="en" sz="1800">
                <a:solidFill>
                  <a:schemeClr val="dk1"/>
                </a:solidFill>
              </a:rPr>
              <a:t> </a:t>
            </a:r>
            <a:endParaRPr sz="1800">
              <a:solidFill>
                <a:schemeClr val="dk1"/>
              </a:solidFill>
            </a:endParaRPr>
          </a:p>
          <a:p>
            <a:pPr indent="0" lvl="0" marL="0" rtl="0" algn="l">
              <a:spcBef>
                <a:spcPts val="0"/>
              </a:spcBef>
              <a:spcAft>
                <a:spcPts val="0"/>
              </a:spcAft>
              <a:buNone/>
            </a:pPr>
            <a:r>
              <a:t/>
            </a:r>
            <a:endParaRPr sz="1600">
              <a:solidFill>
                <a:schemeClr val="dk1"/>
              </a:solidFill>
            </a:endParaRPr>
          </a:p>
          <a:p>
            <a:pPr indent="0" lvl="0" marL="0" rtl="0" algn="l">
              <a:spcBef>
                <a:spcPts val="0"/>
              </a:spcBef>
              <a:spcAft>
                <a:spcPts val="0"/>
              </a:spcAft>
              <a:buNone/>
            </a:pPr>
            <a:r>
              <a:rPr lang="en" sz="1600">
                <a:solidFill>
                  <a:schemeClr val="dk1"/>
                </a:solidFill>
              </a:rPr>
              <a:t>This can be achieved through:</a:t>
            </a:r>
            <a:endParaRPr sz="1600">
              <a:solidFill>
                <a:schemeClr val="dk1"/>
              </a:solidFill>
            </a:endParaRPr>
          </a:p>
          <a:p>
            <a:pPr indent="-330200" lvl="0" marL="457200" rtl="0" algn="l">
              <a:spcBef>
                <a:spcPts val="0"/>
              </a:spcBef>
              <a:spcAft>
                <a:spcPts val="0"/>
              </a:spcAft>
              <a:buClr>
                <a:schemeClr val="dk1"/>
              </a:buClr>
              <a:buSzPts val="1600"/>
              <a:buChar char="●"/>
            </a:pPr>
            <a:r>
              <a:rPr lang="en" sz="1600">
                <a:solidFill>
                  <a:schemeClr val="dk1"/>
                </a:solidFill>
              </a:rPr>
              <a:t>Focused updates to the sidewalks and pathways connecting key destinations.</a:t>
            </a:r>
            <a:endParaRPr sz="1600">
              <a:solidFill>
                <a:schemeClr val="dk1"/>
              </a:solidFill>
            </a:endParaRPr>
          </a:p>
          <a:p>
            <a:pPr indent="-330200" lvl="0" marL="457200" rtl="0" algn="l">
              <a:spcBef>
                <a:spcPts val="0"/>
              </a:spcBef>
              <a:spcAft>
                <a:spcPts val="0"/>
              </a:spcAft>
              <a:buClr>
                <a:schemeClr val="dk1"/>
              </a:buClr>
              <a:buSzPts val="1600"/>
              <a:buChar char="●"/>
            </a:pPr>
            <a:r>
              <a:rPr lang="en" sz="1600">
                <a:solidFill>
                  <a:schemeClr val="dk1"/>
                </a:solidFill>
              </a:rPr>
              <a:t>Light improvements to intersection and street design to improve pedestrian safety and appearance.</a:t>
            </a:r>
            <a:endParaRPr sz="1600">
              <a:solidFill>
                <a:schemeClr val="dk1"/>
              </a:solidFill>
            </a:endParaRPr>
          </a:p>
          <a:p>
            <a:pPr indent="-330200" lvl="0" marL="457200" rtl="0" algn="l">
              <a:spcBef>
                <a:spcPts val="0"/>
              </a:spcBef>
              <a:spcAft>
                <a:spcPts val="0"/>
              </a:spcAft>
              <a:buClr>
                <a:schemeClr val="dk1"/>
              </a:buClr>
              <a:buSzPts val="1600"/>
              <a:buChar char="●"/>
            </a:pPr>
            <a:r>
              <a:rPr lang="en" sz="1600">
                <a:solidFill>
                  <a:schemeClr val="dk1"/>
                </a:solidFill>
              </a:rPr>
              <a:t>Incorporation of sensible event parking strategies to support larger gatherings.</a:t>
            </a:r>
            <a:endParaRPr sz="1600">
              <a:solidFill>
                <a:schemeClr val="dk1"/>
              </a:solidFill>
            </a:endParaRPr>
          </a:p>
          <a:p>
            <a:pPr indent="-330200" lvl="0" marL="457200" rtl="0" algn="l">
              <a:spcBef>
                <a:spcPts val="0"/>
              </a:spcBef>
              <a:spcAft>
                <a:spcPts val="0"/>
              </a:spcAft>
              <a:buClr>
                <a:schemeClr val="dk1"/>
              </a:buClr>
              <a:buSzPts val="1600"/>
              <a:buChar char="●"/>
            </a:pPr>
            <a:r>
              <a:rPr lang="en" sz="1600">
                <a:solidFill>
                  <a:schemeClr val="dk1"/>
                </a:solidFill>
              </a:rPr>
              <a:t>Enhancements of a few strategic places that can promote increased use and programmatic activation of the civic spaces in and around Veterans Park / Salem Common.</a:t>
            </a:r>
            <a:endParaRPr sz="1600">
              <a:solidFill>
                <a:schemeClr val="dk1"/>
              </a:solidFill>
            </a:endParaRPr>
          </a:p>
        </p:txBody>
      </p:sp>
      <p:sp>
        <p:nvSpPr>
          <p:cNvPr id="477" name="Google Shape;477;p35"/>
          <p:cNvSpPr/>
          <p:nvPr/>
        </p:nvSpPr>
        <p:spPr>
          <a:xfrm>
            <a:off x="307850" y="1749950"/>
            <a:ext cx="4648200" cy="607500"/>
          </a:xfrm>
          <a:prstGeom prst="rect">
            <a:avLst/>
          </a:prstGeom>
          <a:solidFill>
            <a:srgbClr val="93354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solidFill>
                  <a:schemeClr val="lt1"/>
                </a:solidFill>
              </a:rPr>
              <a:t>Historic Town Center</a:t>
            </a:r>
            <a:r>
              <a:rPr lang="en" sz="2000">
                <a:solidFill>
                  <a:schemeClr val="lt1"/>
                </a:solidFill>
              </a:rPr>
              <a:t> (Big Move)</a:t>
            </a:r>
            <a:endParaRPr sz="2000">
              <a:solidFill>
                <a:schemeClr val="lt1"/>
              </a:solidFill>
            </a:endParaRPr>
          </a:p>
        </p:txBody>
      </p:sp>
      <p:pic>
        <p:nvPicPr>
          <p:cNvPr id="478" name="Google Shape;478;p35"/>
          <p:cNvPicPr preferRelativeResize="0"/>
          <p:nvPr/>
        </p:nvPicPr>
        <p:blipFill rotWithShape="1">
          <a:blip r:embed="rId3">
            <a:alphaModFix/>
          </a:blip>
          <a:srcRect b="11737" l="0" r="0" t="11745"/>
          <a:stretch/>
        </p:blipFill>
        <p:spPr>
          <a:xfrm>
            <a:off x="5108450" y="1749950"/>
            <a:ext cx="12874752" cy="6378196"/>
          </a:xfrm>
          <a:prstGeom prst="rect">
            <a:avLst/>
          </a:prstGeom>
          <a:noFill/>
          <a:ln>
            <a:noFill/>
          </a:ln>
        </p:spPr>
      </p:pic>
      <p:sp>
        <p:nvSpPr>
          <p:cNvPr id="479" name="Google Shape;479;p35"/>
          <p:cNvSpPr/>
          <p:nvPr/>
        </p:nvSpPr>
        <p:spPr>
          <a:xfrm>
            <a:off x="16158716" y="1749950"/>
            <a:ext cx="421500" cy="421500"/>
          </a:xfrm>
          <a:prstGeom prst="ellipse">
            <a:avLst/>
          </a:prstGeom>
          <a:solidFill>
            <a:schemeClr val="dk1"/>
          </a:solidFill>
          <a:ln cap="flat" cmpd="sng" w="9525">
            <a:solidFill>
              <a:schemeClr val="lt1"/>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en">
                <a:solidFill>
                  <a:schemeClr val="lt1"/>
                </a:solidFill>
              </a:rPr>
              <a:t>10</a:t>
            </a:r>
            <a:endParaRPr b="1">
              <a:solidFill>
                <a:schemeClr val="lt1"/>
              </a:solidFill>
            </a:endParaRPr>
          </a:p>
        </p:txBody>
      </p:sp>
      <p:sp>
        <p:nvSpPr>
          <p:cNvPr id="480" name="Google Shape;480;p35"/>
          <p:cNvSpPr/>
          <p:nvPr/>
        </p:nvSpPr>
        <p:spPr>
          <a:xfrm>
            <a:off x="15825726" y="2269806"/>
            <a:ext cx="421500" cy="421500"/>
          </a:xfrm>
          <a:prstGeom prst="ellipse">
            <a:avLst/>
          </a:prstGeom>
          <a:solidFill>
            <a:schemeClr val="dk1"/>
          </a:solidFill>
          <a:ln cap="flat" cmpd="sng" w="9525">
            <a:solidFill>
              <a:schemeClr val="lt1"/>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en">
                <a:solidFill>
                  <a:schemeClr val="lt1"/>
                </a:solidFill>
              </a:rPr>
              <a:t>9</a:t>
            </a:r>
            <a:endParaRPr b="1">
              <a:solidFill>
                <a:schemeClr val="lt1"/>
              </a:solidFill>
            </a:endParaRPr>
          </a:p>
        </p:txBody>
      </p:sp>
      <p:sp>
        <p:nvSpPr>
          <p:cNvPr id="481" name="Google Shape;481;p35"/>
          <p:cNvSpPr/>
          <p:nvPr/>
        </p:nvSpPr>
        <p:spPr>
          <a:xfrm>
            <a:off x="12051856" y="2874500"/>
            <a:ext cx="421500" cy="421500"/>
          </a:xfrm>
          <a:prstGeom prst="ellipse">
            <a:avLst/>
          </a:prstGeom>
          <a:solidFill>
            <a:schemeClr val="dk1"/>
          </a:solidFill>
          <a:ln cap="flat" cmpd="sng" w="9525">
            <a:solidFill>
              <a:schemeClr val="lt1"/>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en">
                <a:solidFill>
                  <a:schemeClr val="lt1"/>
                </a:solidFill>
              </a:rPr>
              <a:t>4</a:t>
            </a:r>
            <a:endParaRPr b="1">
              <a:solidFill>
                <a:schemeClr val="lt1"/>
              </a:solidFill>
            </a:endParaRPr>
          </a:p>
        </p:txBody>
      </p:sp>
      <p:sp>
        <p:nvSpPr>
          <p:cNvPr id="482" name="Google Shape;482;p35"/>
          <p:cNvSpPr/>
          <p:nvPr/>
        </p:nvSpPr>
        <p:spPr>
          <a:xfrm>
            <a:off x="14590807" y="3932969"/>
            <a:ext cx="421500" cy="421500"/>
          </a:xfrm>
          <a:prstGeom prst="ellipse">
            <a:avLst/>
          </a:prstGeom>
          <a:solidFill>
            <a:schemeClr val="dk1"/>
          </a:solidFill>
          <a:ln cap="flat" cmpd="sng" w="9525">
            <a:solidFill>
              <a:schemeClr val="lt1"/>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en">
                <a:solidFill>
                  <a:schemeClr val="lt1"/>
                </a:solidFill>
              </a:rPr>
              <a:t>5</a:t>
            </a:r>
            <a:endParaRPr b="1">
              <a:solidFill>
                <a:schemeClr val="lt1"/>
              </a:solidFill>
            </a:endParaRPr>
          </a:p>
        </p:txBody>
      </p:sp>
      <p:sp>
        <p:nvSpPr>
          <p:cNvPr id="483" name="Google Shape;483;p35"/>
          <p:cNvSpPr/>
          <p:nvPr/>
        </p:nvSpPr>
        <p:spPr>
          <a:xfrm>
            <a:off x="15654126" y="4875851"/>
            <a:ext cx="421500" cy="421500"/>
          </a:xfrm>
          <a:prstGeom prst="ellipse">
            <a:avLst/>
          </a:prstGeom>
          <a:solidFill>
            <a:schemeClr val="dk1"/>
          </a:solidFill>
          <a:ln cap="flat" cmpd="sng" w="9525">
            <a:solidFill>
              <a:schemeClr val="lt1"/>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en">
                <a:solidFill>
                  <a:schemeClr val="lt1"/>
                </a:solidFill>
              </a:rPr>
              <a:t>6</a:t>
            </a:r>
            <a:endParaRPr b="1">
              <a:solidFill>
                <a:schemeClr val="lt1"/>
              </a:solidFill>
            </a:endParaRPr>
          </a:p>
        </p:txBody>
      </p:sp>
      <p:sp>
        <p:nvSpPr>
          <p:cNvPr id="484" name="Google Shape;484;p35"/>
          <p:cNvSpPr/>
          <p:nvPr/>
        </p:nvSpPr>
        <p:spPr>
          <a:xfrm>
            <a:off x="17534804" y="4354484"/>
            <a:ext cx="421500" cy="421500"/>
          </a:xfrm>
          <a:prstGeom prst="ellipse">
            <a:avLst/>
          </a:prstGeom>
          <a:solidFill>
            <a:schemeClr val="dk1"/>
          </a:solidFill>
          <a:ln cap="flat" cmpd="sng" w="9525">
            <a:solidFill>
              <a:schemeClr val="lt1"/>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en">
                <a:solidFill>
                  <a:schemeClr val="lt1"/>
                </a:solidFill>
              </a:rPr>
              <a:t>8</a:t>
            </a:r>
            <a:endParaRPr b="1">
              <a:solidFill>
                <a:schemeClr val="lt1"/>
              </a:solidFill>
            </a:endParaRPr>
          </a:p>
        </p:txBody>
      </p:sp>
      <p:sp>
        <p:nvSpPr>
          <p:cNvPr id="485" name="Google Shape;485;p35"/>
          <p:cNvSpPr/>
          <p:nvPr/>
        </p:nvSpPr>
        <p:spPr>
          <a:xfrm>
            <a:off x="7748600" y="6844409"/>
            <a:ext cx="421500" cy="421500"/>
          </a:xfrm>
          <a:prstGeom prst="ellipse">
            <a:avLst/>
          </a:prstGeom>
          <a:solidFill>
            <a:schemeClr val="dk1"/>
          </a:solidFill>
          <a:ln cap="flat" cmpd="sng" w="9525">
            <a:solidFill>
              <a:schemeClr val="lt1"/>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en">
                <a:solidFill>
                  <a:schemeClr val="lt1"/>
                </a:solidFill>
              </a:rPr>
              <a:t>1</a:t>
            </a:r>
            <a:endParaRPr b="1">
              <a:solidFill>
                <a:schemeClr val="lt1"/>
              </a:solidFill>
            </a:endParaRPr>
          </a:p>
        </p:txBody>
      </p:sp>
      <p:sp>
        <p:nvSpPr>
          <p:cNvPr id="486" name="Google Shape;486;p35"/>
          <p:cNvSpPr/>
          <p:nvPr/>
        </p:nvSpPr>
        <p:spPr>
          <a:xfrm>
            <a:off x="9934542" y="5197254"/>
            <a:ext cx="421500" cy="421500"/>
          </a:xfrm>
          <a:prstGeom prst="ellipse">
            <a:avLst/>
          </a:prstGeom>
          <a:solidFill>
            <a:schemeClr val="dk1"/>
          </a:solidFill>
          <a:ln cap="flat" cmpd="sng" w="9525">
            <a:solidFill>
              <a:schemeClr val="lt1"/>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en">
                <a:solidFill>
                  <a:schemeClr val="lt1"/>
                </a:solidFill>
              </a:rPr>
              <a:t>2</a:t>
            </a:r>
            <a:endParaRPr b="1">
              <a:solidFill>
                <a:schemeClr val="lt1"/>
              </a:solidFill>
            </a:endParaRPr>
          </a:p>
        </p:txBody>
      </p:sp>
      <p:sp>
        <p:nvSpPr>
          <p:cNvPr id="487" name="Google Shape;487;p35"/>
          <p:cNvSpPr/>
          <p:nvPr/>
        </p:nvSpPr>
        <p:spPr>
          <a:xfrm>
            <a:off x="12559177" y="4454357"/>
            <a:ext cx="421500" cy="421500"/>
          </a:xfrm>
          <a:prstGeom prst="ellipse">
            <a:avLst/>
          </a:prstGeom>
          <a:solidFill>
            <a:schemeClr val="dk1"/>
          </a:solidFill>
          <a:ln cap="flat" cmpd="sng" w="9525">
            <a:solidFill>
              <a:schemeClr val="lt1"/>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en">
                <a:solidFill>
                  <a:schemeClr val="lt1"/>
                </a:solidFill>
              </a:rPr>
              <a:t>3</a:t>
            </a:r>
            <a:endParaRPr b="1">
              <a:solidFill>
                <a:schemeClr val="lt1"/>
              </a:solidFill>
            </a:endParaRPr>
          </a:p>
        </p:txBody>
      </p:sp>
      <p:sp>
        <p:nvSpPr>
          <p:cNvPr id="488" name="Google Shape;488;p35"/>
          <p:cNvSpPr txBox="1"/>
          <p:nvPr/>
        </p:nvSpPr>
        <p:spPr>
          <a:xfrm>
            <a:off x="5139425" y="8051950"/>
            <a:ext cx="6506700" cy="15084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SzPts val="1400"/>
              <a:buAutoNum type="arabicPeriod"/>
            </a:pPr>
            <a:r>
              <a:rPr b="1" lang="en"/>
              <a:t>Lawrence &amp; Main Intersection Improvement: </a:t>
            </a:r>
            <a:r>
              <a:rPr lang="en">
                <a:solidFill>
                  <a:schemeClr val="dk1"/>
                </a:solidFill>
              </a:rPr>
              <a:t>perpendicular intersection with planted </a:t>
            </a:r>
            <a:r>
              <a:rPr lang="en"/>
              <a:t>curb extensions and shorter pedestrian crossings</a:t>
            </a:r>
            <a:endParaRPr/>
          </a:p>
          <a:p>
            <a:pPr indent="-317500" lvl="0" marL="457200" rtl="0" algn="l">
              <a:spcBef>
                <a:spcPts val="0"/>
              </a:spcBef>
              <a:spcAft>
                <a:spcPts val="0"/>
              </a:spcAft>
              <a:buSzPts val="1400"/>
              <a:buAutoNum type="arabicPeriod"/>
            </a:pPr>
            <a:r>
              <a:rPr b="1" lang="en"/>
              <a:t>Limited On-Street Parking: </a:t>
            </a:r>
            <a:r>
              <a:rPr lang="en"/>
              <a:t>introduce parking where street width allows</a:t>
            </a:r>
            <a:endParaRPr/>
          </a:p>
          <a:p>
            <a:pPr indent="-317500" lvl="0" marL="457200" rtl="0" algn="l">
              <a:spcBef>
                <a:spcPts val="0"/>
              </a:spcBef>
              <a:spcAft>
                <a:spcPts val="0"/>
              </a:spcAft>
              <a:buSzPts val="1400"/>
              <a:buAutoNum type="arabicPeriod"/>
            </a:pPr>
            <a:r>
              <a:rPr b="1" lang="en"/>
              <a:t>School/Bridge &amp; Main Intersection Improvement: </a:t>
            </a:r>
            <a:r>
              <a:rPr lang="en"/>
              <a:t>remove right-turn slip lane from Main St to School St to expand memorial garden and increase pedestrian safety, introduce mountable curb extensions to create safer pedestrian crossings</a:t>
            </a:r>
            <a:endParaRPr/>
          </a:p>
        </p:txBody>
      </p:sp>
      <p:sp>
        <p:nvSpPr>
          <p:cNvPr id="489" name="Google Shape;489;p35"/>
          <p:cNvSpPr/>
          <p:nvPr/>
        </p:nvSpPr>
        <p:spPr>
          <a:xfrm>
            <a:off x="16158729" y="5752909"/>
            <a:ext cx="421500" cy="421500"/>
          </a:xfrm>
          <a:prstGeom prst="ellipse">
            <a:avLst/>
          </a:prstGeom>
          <a:solidFill>
            <a:schemeClr val="dk1"/>
          </a:solidFill>
          <a:ln cap="flat" cmpd="sng" w="9525">
            <a:solidFill>
              <a:schemeClr val="lt1"/>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en">
                <a:solidFill>
                  <a:schemeClr val="lt1"/>
                </a:solidFill>
              </a:rPr>
              <a:t>7</a:t>
            </a:r>
            <a:endParaRPr b="1">
              <a:solidFill>
                <a:schemeClr val="lt1"/>
              </a:solidFill>
            </a:endParaRPr>
          </a:p>
        </p:txBody>
      </p:sp>
      <p:sp>
        <p:nvSpPr>
          <p:cNvPr id="490" name="Google Shape;490;p35"/>
          <p:cNvSpPr txBox="1"/>
          <p:nvPr/>
        </p:nvSpPr>
        <p:spPr>
          <a:xfrm>
            <a:off x="11445525" y="8051950"/>
            <a:ext cx="6506700" cy="15084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SzPts val="1400"/>
              <a:buAutoNum type="arabicPeriod" startAt="4"/>
            </a:pPr>
            <a:r>
              <a:rPr b="1" lang="en"/>
              <a:t>Historic School</a:t>
            </a:r>
            <a:endParaRPr b="1"/>
          </a:p>
          <a:p>
            <a:pPr indent="-317500" lvl="0" marL="457200" rtl="0" algn="l">
              <a:spcBef>
                <a:spcPts val="0"/>
              </a:spcBef>
              <a:spcAft>
                <a:spcPts val="0"/>
              </a:spcAft>
              <a:buSzPts val="1400"/>
              <a:buAutoNum type="arabicPeriod" startAt="4"/>
            </a:pPr>
            <a:r>
              <a:rPr b="1" lang="en"/>
              <a:t>Gazebo &amp; Veterans Memorials </a:t>
            </a:r>
            <a:r>
              <a:rPr lang="en"/>
              <a:t>with new connecting pathway and small seating areas</a:t>
            </a:r>
            <a:endParaRPr/>
          </a:p>
          <a:p>
            <a:pPr indent="-317500" lvl="0" marL="457200" rtl="0" algn="l">
              <a:spcBef>
                <a:spcPts val="0"/>
              </a:spcBef>
              <a:spcAft>
                <a:spcPts val="0"/>
              </a:spcAft>
              <a:buSzPts val="1400"/>
              <a:buAutoNum type="arabicPeriod" startAt="4"/>
            </a:pPr>
            <a:r>
              <a:rPr b="1" lang="en"/>
              <a:t>Old Burial Ground, </a:t>
            </a:r>
            <a:r>
              <a:rPr b="1" lang="en"/>
              <a:t>Historic Hose House &amp; Playground</a:t>
            </a:r>
            <a:endParaRPr b="1"/>
          </a:p>
          <a:p>
            <a:pPr indent="-317500" lvl="0" marL="457200" rtl="0" algn="l">
              <a:spcBef>
                <a:spcPts val="0"/>
              </a:spcBef>
              <a:spcAft>
                <a:spcPts val="0"/>
              </a:spcAft>
              <a:buSzPts val="1400"/>
              <a:buAutoNum type="arabicPeriod" startAt="4"/>
            </a:pPr>
            <a:r>
              <a:rPr b="1" lang="en"/>
              <a:t>Restored Bridge </a:t>
            </a:r>
            <a:r>
              <a:rPr lang="en"/>
              <a:t>with expanded sidewalk and brick/granite materials</a:t>
            </a:r>
            <a:endParaRPr/>
          </a:p>
          <a:p>
            <a:pPr indent="-317500" lvl="0" marL="457200" rtl="0" algn="l">
              <a:spcBef>
                <a:spcPts val="0"/>
              </a:spcBef>
              <a:spcAft>
                <a:spcPts val="0"/>
              </a:spcAft>
              <a:buSzPts val="1400"/>
              <a:buAutoNum type="arabicPeriod" startAt="4"/>
            </a:pPr>
            <a:r>
              <a:rPr b="1" lang="en"/>
              <a:t>Scenic Natural and Historic Loop Pathway</a:t>
            </a:r>
            <a:endParaRPr b="1"/>
          </a:p>
          <a:p>
            <a:pPr indent="-317500" lvl="0" marL="457200" rtl="0" algn="l">
              <a:spcBef>
                <a:spcPts val="0"/>
              </a:spcBef>
              <a:spcAft>
                <a:spcPts val="0"/>
              </a:spcAft>
              <a:buSzPts val="1400"/>
              <a:buAutoNum type="arabicPeriod" startAt="4"/>
            </a:pPr>
            <a:r>
              <a:rPr b="1" lang="en"/>
              <a:t>Historic Town Hall</a:t>
            </a:r>
            <a:endParaRPr b="1"/>
          </a:p>
          <a:p>
            <a:pPr indent="-317500" lvl="0" marL="457200" rtl="0" algn="l">
              <a:spcBef>
                <a:spcPts val="0"/>
              </a:spcBef>
              <a:spcAft>
                <a:spcPts val="0"/>
              </a:spcAft>
              <a:buSzPts val="1400"/>
              <a:buAutoNum type="arabicPeriod" startAt="4"/>
            </a:pPr>
            <a:r>
              <a:rPr b="1" lang="en"/>
              <a:t>Historic Library</a:t>
            </a:r>
            <a:endParaRPr b="1"/>
          </a:p>
        </p:txBody>
      </p:sp>
      <p:sp>
        <p:nvSpPr>
          <p:cNvPr id="491" name="Google Shape;491;p35"/>
          <p:cNvSpPr txBox="1"/>
          <p:nvPr/>
        </p:nvSpPr>
        <p:spPr>
          <a:xfrm rot="-2699681">
            <a:off x="13251371" y="2781478"/>
            <a:ext cx="2284450" cy="607546"/>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600">
                <a:solidFill>
                  <a:srgbClr val="93354E"/>
                </a:solidFill>
              </a:rPr>
              <a:t>Main St</a:t>
            </a:r>
            <a:endParaRPr b="1" sz="1600">
              <a:solidFill>
                <a:srgbClr val="93354E"/>
              </a:solidFill>
            </a:endParaRPr>
          </a:p>
        </p:txBody>
      </p:sp>
      <p:sp>
        <p:nvSpPr>
          <p:cNvPr id="492" name="Google Shape;492;p35"/>
          <p:cNvSpPr txBox="1"/>
          <p:nvPr/>
        </p:nvSpPr>
        <p:spPr>
          <a:xfrm rot="-2579942">
            <a:off x="13974198" y="6450356"/>
            <a:ext cx="2284358" cy="607288"/>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600">
                <a:solidFill>
                  <a:srgbClr val="289289"/>
                </a:solidFill>
              </a:rPr>
              <a:t>Spicket</a:t>
            </a:r>
            <a:r>
              <a:rPr b="1" lang="en" sz="1600">
                <a:solidFill>
                  <a:srgbClr val="289289"/>
                </a:solidFill>
              </a:rPr>
              <a:t> River</a:t>
            </a:r>
            <a:endParaRPr b="1" sz="1600">
              <a:solidFill>
                <a:srgbClr val="289289"/>
              </a:solidFill>
            </a:endParaRPr>
          </a:p>
        </p:txBody>
      </p:sp>
      <p:sp>
        <p:nvSpPr>
          <p:cNvPr id="493" name="Google Shape;493;p35"/>
          <p:cNvSpPr txBox="1"/>
          <p:nvPr/>
        </p:nvSpPr>
        <p:spPr>
          <a:xfrm rot="2407236">
            <a:off x="9863022" y="3022041"/>
            <a:ext cx="2284456" cy="607633"/>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600">
                <a:solidFill>
                  <a:srgbClr val="93354E"/>
                </a:solidFill>
              </a:rPr>
              <a:t>School St</a:t>
            </a:r>
            <a:endParaRPr b="1" sz="1600">
              <a:solidFill>
                <a:srgbClr val="93354E"/>
              </a:solidFill>
            </a:endParaRPr>
          </a:p>
        </p:txBody>
      </p:sp>
      <p:sp>
        <p:nvSpPr>
          <p:cNvPr id="494" name="Google Shape;494;p35"/>
          <p:cNvSpPr txBox="1"/>
          <p:nvPr/>
        </p:nvSpPr>
        <p:spPr>
          <a:xfrm rot="1562408">
            <a:off x="13175153" y="5094190"/>
            <a:ext cx="2284508" cy="607655"/>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600">
                <a:solidFill>
                  <a:srgbClr val="93354E"/>
                </a:solidFill>
              </a:rPr>
              <a:t>Bridge St</a:t>
            </a:r>
            <a:endParaRPr b="1" sz="1600">
              <a:solidFill>
                <a:srgbClr val="93354E"/>
              </a:solidFill>
            </a:endParaRPr>
          </a:p>
        </p:txBody>
      </p:sp>
      <p:sp>
        <p:nvSpPr>
          <p:cNvPr id="495" name="Google Shape;495;p35"/>
          <p:cNvSpPr txBox="1"/>
          <p:nvPr/>
        </p:nvSpPr>
        <p:spPr>
          <a:xfrm rot="-737920">
            <a:off x="4747713" y="6602672"/>
            <a:ext cx="2284426" cy="607681"/>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600">
                <a:solidFill>
                  <a:srgbClr val="93354E"/>
                </a:solidFill>
              </a:rPr>
              <a:t>Main St</a:t>
            </a:r>
            <a:endParaRPr b="1" sz="1600">
              <a:solidFill>
                <a:srgbClr val="93354E"/>
              </a:solidFill>
            </a:endParaRPr>
          </a:p>
        </p:txBody>
      </p:sp>
      <p:sp>
        <p:nvSpPr>
          <p:cNvPr id="496" name="Google Shape;496;p35"/>
          <p:cNvSpPr txBox="1"/>
          <p:nvPr/>
        </p:nvSpPr>
        <p:spPr>
          <a:xfrm rot="675">
            <a:off x="8596725" y="7496575"/>
            <a:ext cx="1528200" cy="607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600">
                <a:solidFill>
                  <a:schemeClr val="lt1"/>
                </a:solidFill>
              </a:rPr>
              <a:t>Lawrence Rd</a:t>
            </a:r>
            <a:endParaRPr b="1" sz="1600">
              <a:solidFill>
                <a:schemeClr val="lt1"/>
              </a:solidFill>
            </a:endParaRPr>
          </a:p>
        </p:txBody>
      </p:sp>
      <p:cxnSp>
        <p:nvCxnSpPr>
          <p:cNvPr id="497" name="Google Shape;497;p35"/>
          <p:cNvCxnSpPr>
            <a:stCxn id="496" idx="1"/>
          </p:cNvCxnSpPr>
          <p:nvPr/>
        </p:nvCxnSpPr>
        <p:spPr>
          <a:xfrm rot="10800000">
            <a:off x="7215825" y="7797175"/>
            <a:ext cx="1380900" cy="3000"/>
          </a:xfrm>
          <a:prstGeom prst="straightConnector1">
            <a:avLst/>
          </a:prstGeom>
          <a:noFill/>
          <a:ln cap="flat" cmpd="sng" w="28575">
            <a:solidFill>
              <a:srgbClr val="93354E"/>
            </a:solidFill>
            <a:prstDash val="solid"/>
            <a:round/>
            <a:headEnd len="med" w="med" type="none"/>
            <a:tailEnd len="med" w="med" type="oval"/>
          </a:ln>
        </p:spPr>
      </p:cxnSp>
      <p:sp>
        <p:nvSpPr>
          <p:cNvPr id="498" name="Google Shape;498;p35"/>
          <p:cNvSpPr txBox="1"/>
          <p:nvPr/>
        </p:nvSpPr>
        <p:spPr>
          <a:xfrm rot="675">
            <a:off x="15012300" y="3918350"/>
            <a:ext cx="1528200" cy="607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600">
                <a:solidFill>
                  <a:srgbClr val="93354E"/>
                </a:solidFill>
              </a:rPr>
              <a:t>Old Burial Ground</a:t>
            </a:r>
            <a:endParaRPr b="1" sz="1600">
              <a:solidFill>
                <a:srgbClr val="93354E"/>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2" name="Shape 502"/>
        <p:cNvGrpSpPr/>
        <p:nvPr/>
      </p:nvGrpSpPr>
      <p:grpSpPr>
        <a:xfrm>
          <a:off x="0" y="0"/>
          <a:ext cx="0" cy="0"/>
          <a:chOff x="0" y="0"/>
          <a:chExt cx="0" cy="0"/>
        </a:xfrm>
      </p:grpSpPr>
      <p:sp>
        <p:nvSpPr>
          <p:cNvPr id="503" name="Google Shape;503;p36"/>
          <p:cNvSpPr txBox="1"/>
          <p:nvPr>
            <p:ph idx="12" type="sldNum"/>
          </p:nvPr>
        </p:nvSpPr>
        <p:spPr>
          <a:xfrm>
            <a:off x="17678699" y="9980025"/>
            <a:ext cx="304500" cy="153900"/>
          </a:xfrm>
          <a:prstGeom prst="rect">
            <a:avLst/>
          </a:prstGeom>
        </p:spPr>
        <p:txBody>
          <a:bodyPr anchorCtr="0" anchor="ctr" bIns="0" lIns="0" spcFirstLastPara="1" rIns="0" wrap="square" tIns="0">
            <a:spAutoFit/>
          </a:bodyPr>
          <a:lstStyle/>
          <a:p>
            <a:pPr indent="0" lvl="0" marL="0" rtl="0" algn="r">
              <a:spcBef>
                <a:spcPts val="0"/>
              </a:spcBef>
              <a:spcAft>
                <a:spcPts val="0"/>
              </a:spcAft>
              <a:buNone/>
            </a:pPr>
            <a:fld id="{00000000-1234-1234-1234-123412341234}" type="slidenum">
              <a:rPr lang="en"/>
              <a:t>‹#›</a:t>
            </a:fld>
            <a:endParaRPr/>
          </a:p>
        </p:txBody>
      </p:sp>
      <p:sp>
        <p:nvSpPr>
          <p:cNvPr id="504" name="Google Shape;504;p36"/>
          <p:cNvSpPr txBox="1"/>
          <p:nvPr>
            <p:ph type="title"/>
          </p:nvPr>
        </p:nvSpPr>
        <p:spPr>
          <a:xfrm>
            <a:off x="1057000" y="754950"/>
            <a:ext cx="8839200" cy="7620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sz="4000"/>
              <a:t>GATHERING SPACES</a:t>
            </a:r>
            <a:endParaRPr sz="4000"/>
          </a:p>
        </p:txBody>
      </p:sp>
      <p:sp>
        <p:nvSpPr>
          <p:cNvPr id="505" name="Google Shape;505;p36"/>
          <p:cNvSpPr/>
          <p:nvPr/>
        </p:nvSpPr>
        <p:spPr>
          <a:xfrm>
            <a:off x="304800" y="819450"/>
            <a:ext cx="494700" cy="494700"/>
          </a:xfrm>
          <a:prstGeom prst="rect">
            <a:avLst/>
          </a:prstGeom>
          <a:solidFill>
            <a:srgbClr val="93354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06" name="Google Shape;506;p36"/>
          <p:cNvSpPr txBox="1"/>
          <p:nvPr/>
        </p:nvSpPr>
        <p:spPr>
          <a:xfrm>
            <a:off x="304800" y="2485000"/>
            <a:ext cx="4648200" cy="4463700"/>
          </a:xfrm>
          <a:prstGeom prst="rect">
            <a:avLst/>
          </a:prstGeom>
          <a:noFill/>
          <a:ln>
            <a:noFill/>
          </a:ln>
        </p:spPr>
        <p:txBody>
          <a:bodyPr anchorCtr="0" anchor="t" bIns="182875" lIns="182875" spcFirstLastPara="1" rIns="182875" wrap="square" tIns="182875">
            <a:spAutoFit/>
          </a:bodyPr>
          <a:lstStyle/>
          <a:p>
            <a:pPr indent="0" lvl="0" marL="0" rtl="0" algn="l">
              <a:spcBef>
                <a:spcPts val="0"/>
              </a:spcBef>
              <a:spcAft>
                <a:spcPts val="0"/>
              </a:spcAft>
              <a:buNone/>
            </a:pPr>
            <a:r>
              <a:rPr b="1" lang="en" sz="2200">
                <a:solidFill>
                  <a:schemeClr val="dk1"/>
                </a:solidFill>
              </a:rPr>
              <a:t>Continue to invest in </a:t>
            </a:r>
            <a:br>
              <a:rPr b="1" lang="en" sz="2200">
                <a:solidFill>
                  <a:schemeClr val="dk1"/>
                </a:solidFill>
              </a:rPr>
            </a:br>
            <a:r>
              <a:rPr b="1" lang="en" sz="2200">
                <a:solidFill>
                  <a:schemeClr val="dk1"/>
                </a:solidFill>
              </a:rPr>
              <a:t>Depot Village as a civic </a:t>
            </a:r>
            <a:br>
              <a:rPr b="1" lang="en" sz="2200">
                <a:solidFill>
                  <a:schemeClr val="dk1"/>
                </a:solidFill>
              </a:rPr>
            </a:br>
            <a:r>
              <a:rPr b="1" lang="en" sz="2200">
                <a:solidFill>
                  <a:schemeClr val="dk1"/>
                </a:solidFill>
              </a:rPr>
              <a:t>and recreational anchor.</a:t>
            </a:r>
            <a:endParaRPr b="1" sz="2200">
              <a:solidFill>
                <a:schemeClr val="dk1"/>
              </a:solidFill>
            </a:endParaRPr>
          </a:p>
          <a:p>
            <a:pPr indent="0" lvl="0" marL="0" rtl="0" algn="l">
              <a:spcBef>
                <a:spcPts val="0"/>
              </a:spcBef>
              <a:spcAft>
                <a:spcPts val="0"/>
              </a:spcAft>
              <a:buNone/>
            </a:pPr>
            <a:r>
              <a:t/>
            </a:r>
            <a:endParaRPr sz="2000">
              <a:solidFill>
                <a:schemeClr val="dk1"/>
              </a:solidFill>
            </a:endParaRPr>
          </a:p>
          <a:p>
            <a:pPr indent="0" lvl="0" marL="0" rtl="0" algn="l">
              <a:spcBef>
                <a:spcPts val="0"/>
              </a:spcBef>
              <a:spcAft>
                <a:spcPts val="0"/>
              </a:spcAft>
              <a:buNone/>
            </a:pPr>
            <a:r>
              <a:rPr lang="en" sz="1800">
                <a:solidFill>
                  <a:schemeClr val="dk1"/>
                </a:solidFill>
              </a:rPr>
              <a:t>To leverage and build on recent investments, the Town should continue to invest in Depot Village as a hub for Salem’s identity and recreational activities through:</a:t>
            </a:r>
            <a:endParaRPr sz="1800">
              <a:solidFill>
                <a:schemeClr val="dk1"/>
              </a:solidFill>
            </a:endParaRPr>
          </a:p>
          <a:p>
            <a:pPr indent="-342900" lvl="0" marL="457200" rtl="0" algn="l">
              <a:spcBef>
                <a:spcPts val="0"/>
              </a:spcBef>
              <a:spcAft>
                <a:spcPts val="0"/>
              </a:spcAft>
              <a:buClr>
                <a:schemeClr val="dk1"/>
              </a:buClr>
              <a:buSzPts val="1800"/>
              <a:buChar char="●"/>
            </a:pPr>
            <a:r>
              <a:rPr lang="en" sz="1800">
                <a:solidFill>
                  <a:schemeClr val="dk1"/>
                </a:solidFill>
              </a:rPr>
              <a:t>Depot Village Master Plan</a:t>
            </a:r>
            <a:endParaRPr sz="1800">
              <a:solidFill>
                <a:schemeClr val="dk1"/>
              </a:solidFill>
            </a:endParaRPr>
          </a:p>
          <a:p>
            <a:pPr indent="-342900" lvl="0" marL="457200" rtl="0" algn="l">
              <a:spcBef>
                <a:spcPts val="0"/>
              </a:spcBef>
              <a:spcAft>
                <a:spcPts val="0"/>
              </a:spcAft>
              <a:buClr>
                <a:schemeClr val="dk1"/>
              </a:buClr>
              <a:buSzPts val="1800"/>
              <a:buChar char="●"/>
            </a:pPr>
            <a:r>
              <a:rPr lang="en" sz="1800">
                <a:solidFill>
                  <a:schemeClr val="dk1"/>
                </a:solidFill>
              </a:rPr>
              <a:t>Strengthening Bike and Pedestrian Connections</a:t>
            </a:r>
            <a:endParaRPr sz="1800">
              <a:solidFill>
                <a:schemeClr val="dk1"/>
              </a:solidFill>
            </a:endParaRPr>
          </a:p>
          <a:p>
            <a:pPr indent="-342900" lvl="0" marL="457200" rtl="0" algn="l">
              <a:spcBef>
                <a:spcPts val="0"/>
              </a:spcBef>
              <a:spcAft>
                <a:spcPts val="0"/>
              </a:spcAft>
              <a:buClr>
                <a:schemeClr val="dk1"/>
              </a:buClr>
              <a:buSzPts val="1800"/>
              <a:buChar char="●"/>
            </a:pPr>
            <a:r>
              <a:rPr lang="en" sz="1800">
                <a:solidFill>
                  <a:schemeClr val="dk1"/>
                </a:solidFill>
              </a:rPr>
              <a:t>Promote Programmatic Activation and Amenities</a:t>
            </a:r>
            <a:endParaRPr sz="1800">
              <a:solidFill>
                <a:schemeClr val="dk1"/>
              </a:solidFill>
            </a:endParaRPr>
          </a:p>
        </p:txBody>
      </p:sp>
      <p:sp>
        <p:nvSpPr>
          <p:cNvPr id="507" name="Google Shape;507;p36"/>
          <p:cNvSpPr/>
          <p:nvPr/>
        </p:nvSpPr>
        <p:spPr>
          <a:xfrm>
            <a:off x="307850" y="1749950"/>
            <a:ext cx="4648200" cy="607500"/>
          </a:xfrm>
          <a:prstGeom prst="rect">
            <a:avLst/>
          </a:prstGeom>
          <a:solidFill>
            <a:srgbClr val="93354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solidFill>
                  <a:schemeClr val="lt1"/>
                </a:solidFill>
              </a:rPr>
              <a:t>Depot Village</a:t>
            </a:r>
            <a:r>
              <a:rPr lang="en" sz="2000">
                <a:solidFill>
                  <a:schemeClr val="lt1"/>
                </a:solidFill>
              </a:rPr>
              <a:t> (Big Move</a:t>
            </a:r>
            <a:r>
              <a:rPr lang="en" sz="2000">
                <a:solidFill>
                  <a:schemeClr val="lt1"/>
                </a:solidFill>
              </a:rPr>
              <a:t>)</a:t>
            </a:r>
            <a:endParaRPr sz="2000">
              <a:solidFill>
                <a:schemeClr val="lt1"/>
              </a:solidFill>
            </a:endParaRPr>
          </a:p>
        </p:txBody>
      </p:sp>
      <p:pic>
        <p:nvPicPr>
          <p:cNvPr id="508" name="Google Shape;508;p36"/>
          <p:cNvPicPr preferRelativeResize="0"/>
          <p:nvPr/>
        </p:nvPicPr>
        <p:blipFill>
          <a:blip r:embed="rId3">
            <a:alphaModFix/>
          </a:blip>
          <a:stretch>
            <a:fillRect/>
          </a:stretch>
        </p:blipFill>
        <p:spPr>
          <a:xfrm>
            <a:off x="12031050" y="819450"/>
            <a:ext cx="4783750" cy="8916974"/>
          </a:xfrm>
          <a:prstGeom prst="rect">
            <a:avLst/>
          </a:prstGeom>
          <a:noFill/>
          <a:ln>
            <a:noFill/>
          </a:ln>
        </p:spPr>
      </p:pic>
      <p:sp>
        <p:nvSpPr>
          <p:cNvPr id="509" name="Google Shape;509;p36"/>
          <p:cNvSpPr txBox="1"/>
          <p:nvPr/>
        </p:nvSpPr>
        <p:spPr>
          <a:xfrm>
            <a:off x="6016650" y="2485000"/>
            <a:ext cx="5649900" cy="7234500"/>
          </a:xfrm>
          <a:prstGeom prst="rect">
            <a:avLst/>
          </a:prstGeom>
          <a:noFill/>
          <a:ln>
            <a:noFill/>
          </a:ln>
        </p:spPr>
        <p:txBody>
          <a:bodyPr anchorCtr="0" anchor="t" bIns="91425" lIns="91425" spcFirstLastPara="1" rIns="91425" wrap="square" tIns="182875">
            <a:spAutoFit/>
          </a:bodyPr>
          <a:lstStyle/>
          <a:p>
            <a:pPr indent="0" lvl="0" marL="0" rtl="0" algn="l">
              <a:spcBef>
                <a:spcPts val="0"/>
              </a:spcBef>
              <a:spcAft>
                <a:spcPts val="0"/>
              </a:spcAft>
              <a:buNone/>
            </a:pPr>
            <a:r>
              <a:rPr i="1" lang="en" sz="2200"/>
              <a:t>This builds on over a decade of planning and investment in the Depot Village, and works alongside the zoning recommended under the</a:t>
            </a:r>
            <a:r>
              <a:rPr lang="en" sz="1800">
                <a:solidFill>
                  <a:schemeClr val="dk1"/>
                </a:solidFill>
              </a:rPr>
              <a:t> </a:t>
            </a:r>
            <a:r>
              <a:rPr lang="en" sz="1800">
                <a:solidFill>
                  <a:srgbClr val="F59A65"/>
                </a:solidFill>
                <a:highlight>
                  <a:srgbClr val="F0828C"/>
                </a:highlight>
              </a:rPr>
              <a:t>-</a:t>
            </a:r>
            <a:r>
              <a:rPr b="1" lang="en" sz="1800">
                <a:solidFill>
                  <a:schemeClr val="lt1"/>
                </a:solidFill>
                <a:highlight>
                  <a:srgbClr val="F0828C"/>
                </a:highlight>
              </a:rPr>
              <a:t>Mixed Use Core</a:t>
            </a:r>
            <a:r>
              <a:rPr lang="en" sz="1800">
                <a:solidFill>
                  <a:srgbClr val="F0828C"/>
                </a:solidFill>
                <a:highlight>
                  <a:srgbClr val="F0828C"/>
                </a:highlight>
              </a:rPr>
              <a:t>-</a:t>
            </a:r>
            <a:r>
              <a:rPr i="1" lang="en" sz="2200"/>
              <a:t> plan pillar.</a:t>
            </a:r>
            <a:endParaRPr i="1" sz="2200"/>
          </a:p>
          <a:p>
            <a:pPr indent="0" lvl="0" marL="0" rtl="0" algn="l">
              <a:spcBef>
                <a:spcPts val="0"/>
              </a:spcBef>
              <a:spcAft>
                <a:spcPts val="0"/>
              </a:spcAft>
              <a:buNone/>
            </a:pPr>
            <a:r>
              <a:t/>
            </a:r>
            <a:endParaRPr sz="2200"/>
          </a:p>
          <a:p>
            <a:pPr indent="0" lvl="0" marL="0" rtl="0" algn="l">
              <a:spcBef>
                <a:spcPts val="0"/>
              </a:spcBef>
              <a:spcAft>
                <a:spcPts val="0"/>
              </a:spcAft>
              <a:buNone/>
            </a:pPr>
            <a:r>
              <a:rPr b="1" lang="en" sz="1800"/>
              <a:t>2011</a:t>
            </a:r>
            <a:r>
              <a:rPr lang="en" sz="1800"/>
              <a:t> - the Depot Intersection Redevelopment Concept Plan introduced the current Depot Village Overlay District. This zoning allowed for density but has not resulted in any redevelopment yet. Requirements that may be preventing development include:</a:t>
            </a:r>
            <a:endParaRPr sz="1800"/>
          </a:p>
          <a:p>
            <a:pPr indent="0" lvl="0" marL="0" rtl="0" algn="l">
              <a:spcBef>
                <a:spcPts val="0"/>
              </a:spcBef>
              <a:spcAft>
                <a:spcPts val="0"/>
              </a:spcAft>
              <a:buNone/>
            </a:pPr>
            <a:r>
              <a:t/>
            </a:r>
            <a:endParaRPr sz="1800"/>
          </a:p>
          <a:p>
            <a:pPr indent="-342900" lvl="0" marL="457200" rtl="0" algn="l">
              <a:spcBef>
                <a:spcPts val="0"/>
              </a:spcBef>
              <a:spcAft>
                <a:spcPts val="0"/>
              </a:spcAft>
              <a:buClr>
                <a:schemeClr val="dk1"/>
              </a:buClr>
              <a:buSzPts val="1800"/>
              <a:buChar char="●"/>
            </a:pPr>
            <a:r>
              <a:rPr lang="en" sz="1800">
                <a:solidFill>
                  <a:schemeClr val="dk1"/>
                </a:solidFill>
              </a:rPr>
              <a:t>Ground floor commercial required for any development in district</a:t>
            </a:r>
            <a:endParaRPr sz="1800">
              <a:solidFill>
                <a:schemeClr val="dk1"/>
              </a:solidFill>
            </a:endParaRPr>
          </a:p>
          <a:p>
            <a:pPr indent="-342900" lvl="0" marL="457200" rtl="0" algn="l">
              <a:spcBef>
                <a:spcPts val="0"/>
              </a:spcBef>
              <a:spcAft>
                <a:spcPts val="0"/>
              </a:spcAft>
              <a:buClr>
                <a:schemeClr val="dk1"/>
              </a:buClr>
              <a:buSzPts val="1800"/>
              <a:buChar char="●"/>
            </a:pPr>
            <a:r>
              <a:rPr lang="en" sz="1800">
                <a:solidFill>
                  <a:schemeClr val="dk1"/>
                </a:solidFill>
              </a:rPr>
              <a:t>Mixed use buildings shall be permitted up to </a:t>
            </a:r>
            <a:r>
              <a:rPr b="1" lang="en" sz="1800">
                <a:solidFill>
                  <a:schemeClr val="dk1"/>
                </a:solidFill>
              </a:rPr>
              <a:t>4 stories or 60 feet in height.</a:t>
            </a:r>
            <a:endParaRPr b="1" sz="1800">
              <a:solidFill>
                <a:schemeClr val="dk1"/>
              </a:solidFill>
            </a:endParaRPr>
          </a:p>
          <a:p>
            <a:pPr indent="-342900" lvl="0" marL="457200" rtl="0" algn="l">
              <a:spcBef>
                <a:spcPts val="0"/>
              </a:spcBef>
              <a:spcAft>
                <a:spcPts val="0"/>
              </a:spcAft>
              <a:buClr>
                <a:schemeClr val="dk1"/>
              </a:buClr>
              <a:buSzPts val="1800"/>
              <a:buChar char="●"/>
            </a:pPr>
            <a:r>
              <a:rPr lang="en" sz="1800">
                <a:solidFill>
                  <a:schemeClr val="dk1"/>
                </a:solidFill>
              </a:rPr>
              <a:t>Maximum residential density shall be </a:t>
            </a:r>
            <a:r>
              <a:rPr b="1" lang="en" sz="1800">
                <a:solidFill>
                  <a:schemeClr val="dk1"/>
                </a:solidFill>
              </a:rPr>
              <a:t>12 units per acre.</a:t>
            </a:r>
            <a:endParaRPr b="1" sz="1800">
              <a:solidFill>
                <a:schemeClr val="dk1"/>
              </a:solidFill>
            </a:endParaRPr>
          </a:p>
          <a:p>
            <a:pPr indent="0" lvl="0" marL="0" rtl="0" algn="l">
              <a:spcBef>
                <a:spcPts val="0"/>
              </a:spcBef>
              <a:spcAft>
                <a:spcPts val="0"/>
              </a:spcAft>
              <a:buNone/>
            </a:pPr>
            <a:r>
              <a:t/>
            </a:r>
            <a:endParaRPr b="1" sz="1800">
              <a:solidFill>
                <a:schemeClr val="dk1"/>
              </a:solidFill>
            </a:endParaRPr>
          </a:p>
          <a:p>
            <a:pPr indent="0" lvl="0" marL="0" rtl="0" algn="l">
              <a:spcBef>
                <a:spcPts val="0"/>
              </a:spcBef>
              <a:spcAft>
                <a:spcPts val="0"/>
              </a:spcAft>
              <a:buNone/>
            </a:pPr>
            <a:r>
              <a:rPr b="1" lang="en" sz="1800">
                <a:solidFill>
                  <a:schemeClr val="dk1"/>
                </a:solidFill>
              </a:rPr>
              <a:t>2012</a:t>
            </a:r>
            <a:r>
              <a:rPr lang="en" sz="1800">
                <a:solidFill>
                  <a:schemeClr val="dk1"/>
                </a:solidFill>
              </a:rPr>
              <a:t> - the Route 28 Bike-Pedestrian Corridor report detailed an approach to implement a trail along Route 28 from Methuen, MA to Windham, NH. This has since been implemented in part and is detailed as a priority under the </a:t>
            </a:r>
            <a:r>
              <a:rPr lang="en" sz="1800">
                <a:solidFill>
                  <a:srgbClr val="567C30"/>
                </a:solidFill>
                <a:highlight>
                  <a:srgbClr val="567C30"/>
                </a:highlight>
              </a:rPr>
              <a:t>-</a:t>
            </a:r>
            <a:r>
              <a:rPr b="1" lang="en" sz="1800">
                <a:solidFill>
                  <a:schemeClr val="lt1"/>
                </a:solidFill>
                <a:highlight>
                  <a:srgbClr val="567C30"/>
                </a:highlight>
              </a:rPr>
              <a:t>Town Connectors</a:t>
            </a:r>
            <a:r>
              <a:rPr lang="en" sz="1800">
                <a:solidFill>
                  <a:srgbClr val="567C30"/>
                </a:solidFill>
                <a:highlight>
                  <a:srgbClr val="567C30"/>
                </a:highlight>
              </a:rPr>
              <a:t>-</a:t>
            </a:r>
            <a:r>
              <a:rPr lang="en" sz="1800">
                <a:solidFill>
                  <a:schemeClr val="dk1"/>
                </a:solidFill>
              </a:rPr>
              <a:t> plan pillar.</a:t>
            </a:r>
            <a:endParaRPr sz="1800">
              <a:solidFill>
                <a:schemeClr val="dk1"/>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3" name="Shape 513"/>
        <p:cNvGrpSpPr/>
        <p:nvPr/>
      </p:nvGrpSpPr>
      <p:grpSpPr>
        <a:xfrm>
          <a:off x="0" y="0"/>
          <a:ext cx="0" cy="0"/>
          <a:chOff x="0" y="0"/>
          <a:chExt cx="0" cy="0"/>
        </a:xfrm>
      </p:grpSpPr>
      <p:sp>
        <p:nvSpPr>
          <p:cNvPr id="514" name="Google Shape;514;p37"/>
          <p:cNvSpPr txBox="1"/>
          <p:nvPr>
            <p:ph idx="12" type="sldNum"/>
          </p:nvPr>
        </p:nvSpPr>
        <p:spPr>
          <a:xfrm>
            <a:off x="17678699" y="9980025"/>
            <a:ext cx="304500" cy="153900"/>
          </a:xfrm>
          <a:prstGeom prst="rect">
            <a:avLst/>
          </a:prstGeom>
        </p:spPr>
        <p:txBody>
          <a:bodyPr anchorCtr="0" anchor="ctr" bIns="0" lIns="0" spcFirstLastPara="1" rIns="0" wrap="square" tIns="0">
            <a:spAutoFit/>
          </a:bodyPr>
          <a:lstStyle/>
          <a:p>
            <a:pPr indent="0" lvl="0" marL="0" rtl="0" algn="r">
              <a:spcBef>
                <a:spcPts val="0"/>
              </a:spcBef>
              <a:spcAft>
                <a:spcPts val="0"/>
              </a:spcAft>
              <a:buNone/>
            </a:pPr>
            <a:fld id="{00000000-1234-1234-1234-123412341234}" type="slidenum">
              <a:rPr lang="en"/>
              <a:t>‹#›</a:t>
            </a:fld>
            <a:endParaRPr/>
          </a:p>
        </p:txBody>
      </p:sp>
      <p:sp>
        <p:nvSpPr>
          <p:cNvPr id="515" name="Google Shape;515;p37"/>
          <p:cNvSpPr txBox="1"/>
          <p:nvPr>
            <p:ph type="title"/>
          </p:nvPr>
        </p:nvSpPr>
        <p:spPr>
          <a:xfrm>
            <a:off x="1057000" y="754950"/>
            <a:ext cx="8839200" cy="7620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sz="4000"/>
              <a:t>GATHERING SPACES</a:t>
            </a:r>
            <a:endParaRPr sz="4000"/>
          </a:p>
        </p:txBody>
      </p:sp>
      <p:sp>
        <p:nvSpPr>
          <p:cNvPr id="516" name="Google Shape;516;p37"/>
          <p:cNvSpPr/>
          <p:nvPr/>
        </p:nvSpPr>
        <p:spPr>
          <a:xfrm>
            <a:off x="304800" y="819450"/>
            <a:ext cx="494700" cy="494700"/>
          </a:xfrm>
          <a:prstGeom prst="rect">
            <a:avLst/>
          </a:prstGeom>
          <a:solidFill>
            <a:srgbClr val="93354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17" name="Google Shape;517;p37"/>
          <p:cNvSpPr txBox="1"/>
          <p:nvPr/>
        </p:nvSpPr>
        <p:spPr>
          <a:xfrm>
            <a:off x="304800" y="2485000"/>
            <a:ext cx="4648200" cy="4463700"/>
          </a:xfrm>
          <a:prstGeom prst="rect">
            <a:avLst/>
          </a:prstGeom>
          <a:noFill/>
          <a:ln>
            <a:noFill/>
          </a:ln>
        </p:spPr>
        <p:txBody>
          <a:bodyPr anchorCtr="0" anchor="t" bIns="182875" lIns="182875" spcFirstLastPara="1" rIns="182875" wrap="square" tIns="182875">
            <a:spAutoFit/>
          </a:bodyPr>
          <a:lstStyle/>
          <a:p>
            <a:pPr indent="0" lvl="0" marL="0" rtl="0" algn="l">
              <a:spcBef>
                <a:spcPts val="0"/>
              </a:spcBef>
              <a:spcAft>
                <a:spcPts val="0"/>
              </a:spcAft>
              <a:buNone/>
            </a:pPr>
            <a:r>
              <a:rPr b="1" lang="en" sz="2200">
                <a:solidFill>
                  <a:schemeClr val="dk1"/>
                </a:solidFill>
              </a:rPr>
              <a:t>Continue to invest in </a:t>
            </a:r>
            <a:br>
              <a:rPr b="1" lang="en" sz="2200">
                <a:solidFill>
                  <a:schemeClr val="dk1"/>
                </a:solidFill>
              </a:rPr>
            </a:br>
            <a:r>
              <a:rPr b="1" lang="en" sz="2200">
                <a:solidFill>
                  <a:schemeClr val="dk1"/>
                </a:solidFill>
              </a:rPr>
              <a:t>Depot Village as a civic </a:t>
            </a:r>
            <a:br>
              <a:rPr b="1" lang="en" sz="2200">
                <a:solidFill>
                  <a:schemeClr val="dk1"/>
                </a:solidFill>
              </a:rPr>
            </a:br>
            <a:r>
              <a:rPr b="1" lang="en" sz="2200">
                <a:solidFill>
                  <a:schemeClr val="dk1"/>
                </a:solidFill>
              </a:rPr>
              <a:t>and recreational anchor.</a:t>
            </a:r>
            <a:endParaRPr b="1" sz="2200">
              <a:solidFill>
                <a:schemeClr val="dk1"/>
              </a:solidFill>
            </a:endParaRPr>
          </a:p>
          <a:p>
            <a:pPr indent="0" lvl="0" marL="0" rtl="0" algn="l">
              <a:spcBef>
                <a:spcPts val="0"/>
              </a:spcBef>
              <a:spcAft>
                <a:spcPts val="0"/>
              </a:spcAft>
              <a:buNone/>
            </a:pPr>
            <a:r>
              <a:t/>
            </a:r>
            <a:endParaRPr sz="2000">
              <a:solidFill>
                <a:schemeClr val="dk1"/>
              </a:solidFill>
            </a:endParaRPr>
          </a:p>
          <a:p>
            <a:pPr indent="0" lvl="0" marL="0" rtl="0" algn="l">
              <a:spcBef>
                <a:spcPts val="0"/>
              </a:spcBef>
              <a:spcAft>
                <a:spcPts val="0"/>
              </a:spcAft>
              <a:buNone/>
            </a:pPr>
            <a:r>
              <a:rPr lang="en" sz="1800">
                <a:solidFill>
                  <a:schemeClr val="dk1"/>
                </a:solidFill>
              </a:rPr>
              <a:t>To leverage and build on recent investments, the Town should continue to invest in Depot Village as a hub for Salem’s identity and recreational activities through:</a:t>
            </a:r>
            <a:endParaRPr sz="1800">
              <a:solidFill>
                <a:schemeClr val="dk1"/>
              </a:solidFill>
            </a:endParaRPr>
          </a:p>
          <a:p>
            <a:pPr indent="-342900" lvl="0" marL="457200" rtl="0" algn="l">
              <a:spcBef>
                <a:spcPts val="0"/>
              </a:spcBef>
              <a:spcAft>
                <a:spcPts val="0"/>
              </a:spcAft>
              <a:buClr>
                <a:schemeClr val="dk1"/>
              </a:buClr>
              <a:buSzPts val="1800"/>
              <a:buChar char="●"/>
            </a:pPr>
            <a:r>
              <a:rPr lang="en" sz="1800">
                <a:solidFill>
                  <a:schemeClr val="dk1"/>
                </a:solidFill>
              </a:rPr>
              <a:t>Depot Village Master Plan</a:t>
            </a:r>
            <a:endParaRPr sz="1800">
              <a:solidFill>
                <a:schemeClr val="dk1"/>
              </a:solidFill>
            </a:endParaRPr>
          </a:p>
          <a:p>
            <a:pPr indent="-342900" lvl="0" marL="457200" rtl="0" algn="l">
              <a:spcBef>
                <a:spcPts val="0"/>
              </a:spcBef>
              <a:spcAft>
                <a:spcPts val="0"/>
              </a:spcAft>
              <a:buClr>
                <a:schemeClr val="dk1"/>
              </a:buClr>
              <a:buSzPts val="1800"/>
              <a:buChar char="●"/>
            </a:pPr>
            <a:r>
              <a:rPr lang="en" sz="1800">
                <a:solidFill>
                  <a:schemeClr val="dk1"/>
                </a:solidFill>
              </a:rPr>
              <a:t>Strengthening bike and pedestrian connections</a:t>
            </a:r>
            <a:endParaRPr sz="1800">
              <a:solidFill>
                <a:schemeClr val="dk1"/>
              </a:solidFill>
            </a:endParaRPr>
          </a:p>
          <a:p>
            <a:pPr indent="-342900" lvl="0" marL="457200" rtl="0" algn="l">
              <a:spcBef>
                <a:spcPts val="0"/>
              </a:spcBef>
              <a:spcAft>
                <a:spcPts val="0"/>
              </a:spcAft>
              <a:buClr>
                <a:schemeClr val="dk1"/>
              </a:buClr>
              <a:buSzPts val="1800"/>
              <a:buChar char="●"/>
            </a:pPr>
            <a:r>
              <a:rPr lang="en" sz="1800">
                <a:solidFill>
                  <a:schemeClr val="dk1"/>
                </a:solidFill>
              </a:rPr>
              <a:t>Promote programmatic activation and amenities</a:t>
            </a:r>
            <a:endParaRPr sz="1800">
              <a:solidFill>
                <a:schemeClr val="dk1"/>
              </a:solidFill>
            </a:endParaRPr>
          </a:p>
        </p:txBody>
      </p:sp>
      <p:sp>
        <p:nvSpPr>
          <p:cNvPr id="518" name="Google Shape;518;p37"/>
          <p:cNvSpPr/>
          <p:nvPr/>
        </p:nvSpPr>
        <p:spPr>
          <a:xfrm>
            <a:off x="307850" y="1749950"/>
            <a:ext cx="4648200" cy="607500"/>
          </a:xfrm>
          <a:prstGeom prst="rect">
            <a:avLst/>
          </a:prstGeom>
          <a:solidFill>
            <a:srgbClr val="93354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solidFill>
                  <a:schemeClr val="lt1"/>
                </a:solidFill>
              </a:rPr>
              <a:t>Depot Village</a:t>
            </a:r>
            <a:r>
              <a:rPr lang="en" sz="2000">
                <a:solidFill>
                  <a:schemeClr val="lt1"/>
                </a:solidFill>
              </a:rPr>
              <a:t> (Big Move)</a:t>
            </a:r>
            <a:endParaRPr sz="2000">
              <a:solidFill>
                <a:schemeClr val="lt1"/>
              </a:solidFill>
            </a:endParaRPr>
          </a:p>
        </p:txBody>
      </p:sp>
      <p:pic>
        <p:nvPicPr>
          <p:cNvPr id="519" name="Google Shape;519;p37"/>
          <p:cNvPicPr preferRelativeResize="0"/>
          <p:nvPr/>
        </p:nvPicPr>
        <p:blipFill rotWithShape="1">
          <a:blip r:embed="rId3">
            <a:alphaModFix/>
          </a:blip>
          <a:srcRect b="11715" l="0" r="0" t="11715"/>
          <a:stretch/>
        </p:blipFill>
        <p:spPr>
          <a:xfrm>
            <a:off x="5108450" y="1749950"/>
            <a:ext cx="12874752" cy="6378199"/>
          </a:xfrm>
          <a:prstGeom prst="rect">
            <a:avLst/>
          </a:prstGeom>
          <a:noFill/>
          <a:ln>
            <a:noFill/>
          </a:ln>
        </p:spPr>
      </p:pic>
      <p:pic>
        <p:nvPicPr>
          <p:cNvPr id="520" name="Google Shape;520;p37"/>
          <p:cNvPicPr preferRelativeResize="0"/>
          <p:nvPr/>
        </p:nvPicPr>
        <p:blipFill rotWithShape="1">
          <a:blip r:embed="rId4">
            <a:alphaModFix/>
          </a:blip>
          <a:srcRect b="17886" l="0" r="0" t="7742"/>
          <a:stretch/>
        </p:blipFill>
        <p:spPr>
          <a:xfrm>
            <a:off x="304800" y="6983850"/>
            <a:ext cx="4648202" cy="2236507"/>
          </a:xfrm>
          <a:prstGeom prst="rect">
            <a:avLst/>
          </a:prstGeom>
          <a:noFill/>
          <a:ln>
            <a:noFill/>
          </a:ln>
        </p:spPr>
      </p:pic>
      <p:sp>
        <p:nvSpPr>
          <p:cNvPr id="521" name="Google Shape;521;p37"/>
          <p:cNvSpPr txBox="1"/>
          <p:nvPr/>
        </p:nvSpPr>
        <p:spPr>
          <a:xfrm>
            <a:off x="8959900" y="8361150"/>
            <a:ext cx="2904900" cy="1110300"/>
          </a:xfrm>
          <a:prstGeom prst="rect">
            <a:avLst/>
          </a:prstGeom>
          <a:solidFill>
            <a:srgbClr val="93354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600">
                <a:solidFill>
                  <a:schemeClr val="lt1"/>
                </a:solidFill>
              </a:rPr>
              <a:t>Enhanced trailhead and recreation hub with public parking, amenities, and veterans memorial</a:t>
            </a:r>
            <a:endParaRPr b="1" sz="1600">
              <a:solidFill>
                <a:schemeClr val="lt1"/>
              </a:solidFill>
            </a:endParaRPr>
          </a:p>
        </p:txBody>
      </p:sp>
      <p:cxnSp>
        <p:nvCxnSpPr>
          <p:cNvPr id="522" name="Google Shape;522;p37"/>
          <p:cNvCxnSpPr>
            <a:stCxn id="521" idx="0"/>
          </p:cNvCxnSpPr>
          <p:nvPr/>
        </p:nvCxnSpPr>
        <p:spPr>
          <a:xfrm flipH="1" rot="10800000">
            <a:off x="10412350" y="6382350"/>
            <a:ext cx="23400" cy="1978800"/>
          </a:xfrm>
          <a:prstGeom prst="straightConnector1">
            <a:avLst/>
          </a:prstGeom>
          <a:noFill/>
          <a:ln cap="flat" cmpd="sng" w="28575">
            <a:solidFill>
              <a:srgbClr val="93354E"/>
            </a:solidFill>
            <a:prstDash val="solid"/>
            <a:round/>
            <a:headEnd len="med" w="med" type="none"/>
            <a:tailEnd len="med" w="med" type="oval"/>
          </a:ln>
        </p:spPr>
      </p:cxnSp>
      <p:sp>
        <p:nvSpPr>
          <p:cNvPr id="523" name="Google Shape;523;p37"/>
          <p:cNvSpPr txBox="1"/>
          <p:nvPr/>
        </p:nvSpPr>
        <p:spPr>
          <a:xfrm>
            <a:off x="7937075" y="2426750"/>
            <a:ext cx="4029900" cy="607500"/>
          </a:xfrm>
          <a:prstGeom prst="rect">
            <a:avLst/>
          </a:prstGeom>
          <a:solidFill>
            <a:srgbClr val="93354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600">
                <a:solidFill>
                  <a:schemeClr val="lt1"/>
                </a:solidFill>
              </a:rPr>
              <a:t>Street-activating mixed use development with consolidated parking</a:t>
            </a:r>
            <a:endParaRPr b="1" sz="1600">
              <a:solidFill>
                <a:schemeClr val="lt1"/>
              </a:solidFill>
            </a:endParaRPr>
          </a:p>
        </p:txBody>
      </p:sp>
      <p:cxnSp>
        <p:nvCxnSpPr>
          <p:cNvPr id="524" name="Google Shape;524;p37"/>
          <p:cNvCxnSpPr>
            <a:stCxn id="523" idx="2"/>
          </p:cNvCxnSpPr>
          <p:nvPr/>
        </p:nvCxnSpPr>
        <p:spPr>
          <a:xfrm flipH="1">
            <a:off x="9932525" y="3034250"/>
            <a:ext cx="19500" cy="1475400"/>
          </a:xfrm>
          <a:prstGeom prst="straightConnector1">
            <a:avLst/>
          </a:prstGeom>
          <a:noFill/>
          <a:ln cap="flat" cmpd="sng" w="28575">
            <a:solidFill>
              <a:srgbClr val="93354E"/>
            </a:solidFill>
            <a:prstDash val="solid"/>
            <a:round/>
            <a:headEnd len="med" w="med" type="none"/>
            <a:tailEnd len="med" w="med" type="oval"/>
          </a:ln>
        </p:spPr>
      </p:cxnSp>
      <p:sp>
        <p:nvSpPr>
          <p:cNvPr id="525" name="Google Shape;525;p37"/>
          <p:cNvSpPr txBox="1"/>
          <p:nvPr/>
        </p:nvSpPr>
        <p:spPr>
          <a:xfrm>
            <a:off x="15394200" y="3156650"/>
            <a:ext cx="2284500" cy="1230600"/>
          </a:xfrm>
          <a:prstGeom prst="rect">
            <a:avLst/>
          </a:prstGeom>
          <a:solidFill>
            <a:srgbClr val="93354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600">
                <a:solidFill>
                  <a:schemeClr val="lt1"/>
                </a:solidFill>
              </a:rPr>
              <a:t>3-4 story multifamily residential provide scale transition to Main St</a:t>
            </a:r>
            <a:endParaRPr b="1" sz="1600">
              <a:solidFill>
                <a:schemeClr val="lt1"/>
              </a:solidFill>
            </a:endParaRPr>
          </a:p>
        </p:txBody>
      </p:sp>
      <p:cxnSp>
        <p:nvCxnSpPr>
          <p:cNvPr id="526" name="Google Shape;526;p37"/>
          <p:cNvCxnSpPr>
            <a:stCxn id="525" idx="1"/>
          </p:cNvCxnSpPr>
          <p:nvPr/>
        </p:nvCxnSpPr>
        <p:spPr>
          <a:xfrm flipH="1">
            <a:off x="13194300" y="3771950"/>
            <a:ext cx="2199900" cy="12600"/>
          </a:xfrm>
          <a:prstGeom prst="straightConnector1">
            <a:avLst/>
          </a:prstGeom>
          <a:noFill/>
          <a:ln cap="flat" cmpd="sng" w="28575">
            <a:solidFill>
              <a:srgbClr val="93354E"/>
            </a:solidFill>
            <a:prstDash val="solid"/>
            <a:round/>
            <a:headEnd len="med" w="med" type="none"/>
            <a:tailEnd len="med" w="med" type="oval"/>
          </a:ln>
        </p:spPr>
      </p:cxnSp>
      <p:sp>
        <p:nvSpPr>
          <p:cNvPr id="527" name="Google Shape;527;p37"/>
          <p:cNvSpPr txBox="1"/>
          <p:nvPr/>
        </p:nvSpPr>
        <p:spPr>
          <a:xfrm>
            <a:off x="5310625" y="6458550"/>
            <a:ext cx="2427600" cy="1472700"/>
          </a:xfrm>
          <a:prstGeom prst="rect">
            <a:avLst/>
          </a:prstGeom>
          <a:solidFill>
            <a:srgbClr val="93354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600">
                <a:solidFill>
                  <a:schemeClr val="lt1"/>
                </a:solidFill>
              </a:rPr>
              <a:t>Improved pedestrian crossings and widened sidewalks with street tree plantings</a:t>
            </a:r>
            <a:endParaRPr b="1" sz="1600">
              <a:solidFill>
                <a:schemeClr val="lt1"/>
              </a:solidFill>
            </a:endParaRPr>
          </a:p>
        </p:txBody>
      </p:sp>
      <p:cxnSp>
        <p:nvCxnSpPr>
          <p:cNvPr id="528" name="Google Shape;528;p37"/>
          <p:cNvCxnSpPr>
            <a:stCxn id="527" idx="3"/>
          </p:cNvCxnSpPr>
          <p:nvPr/>
        </p:nvCxnSpPr>
        <p:spPr>
          <a:xfrm flipH="1" rot="10800000">
            <a:off x="7738225" y="6129600"/>
            <a:ext cx="2555100" cy="1065300"/>
          </a:xfrm>
          <a:prstGeom prst="straightConnector1">
            <a:avLst/>
          </a:prstGeom>
          <a:noFill/>
          <a:ln cap="flat" cmpd="sng" w="28575">
            <a:solidFill>
              <a:srgbClr val="93354E"/>
            </a:solidFill>
            <a:prstDash val="solid"/>
            <a:round/>
            <a:headEnd len="med" w="med" type="none"/>
            <a:tailEnd len="med" w="med" type="oval"/>
          </a:ln>
        </p:spPr>
      </p:cxnSp>
      <p:cxnSp>
        <p:nvCxnSpPr>
          <p:cNvPr id="529" name="Google Shape;529;p37"/>
          <p:cNvCxnSpPr>
            <a:stCxn id="527" idx="0"/>
          </p:cNvCxnSpPr>
          <p:nvPr/>
        </p:nvCxnSpPr>
        <p:spPr>
          <a:xfrm flipH="1" rot="10800000">
            <a:off x="6524425" y="4888950"/>
            <a:ext cx="635400" cy="1569600"/>
          </a:xfrm>
          <a:prstGeom prst="straightConnector1">
            <a:avLst/>
          </a:prstGeom>
          <a:noFill/>
          <a:ln cap="flat" cmpd="sng" w="28575">
            <a:solidFill>
              <a:srgbClr val="93354E"/>
            </a:solidFill>
            <a:prstDash val="solid"/>
            <a:round/>
            <a:headEnd len="med" w="med" type="none"/>
            <a:tailEnd len="med" w="med" type="oval"/>
          </a:ln>
        </p:spPr>
      </p:cxnSp>
      <p:sp>
        <p:nvSpPr>
          <p:cNvPr id="530" name="Google Shape;530;p37"/>
          <p:cNvSpPr txBox="1"/>
          <p:nvPr/>
        </p:nvSpPr>
        <p:spPr>
          <a:xfrm>
            <a:off x="11046075" y="7017850"/>
            <a:ext cx="2904900" cy="1110300"/>
          </a:xfrm>
          <a:prstGeom prst="rect">
            <a:avLst/>
          </a:prstGeom>
          <a:solidFill>
            <a:srgbClr val="93354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600">
                <a:solidFill>
                  <a:schemeClr val="lt1"/>
                </a:solidFill>
              </a:rPr>
              <a:t>Prioritize retention of existing commercial tenants through phased redevelopment</a:t>
            </a:r>
            <a:endParaRPr b="1" sz="1600">
              <a:solidFill>
                <a:schemeClr val="lt1"/>
              </a:solidFill>
            </a:endParaRPr>
          </a:p>
        </p:txBody>
      </p:sp>
      <p:cxnSp>
        <p:nvCxnSpPr>
          <p:cNvPr id="531" name="Google Shape;531;p37"/>
          <p:cNvCxnSpPr>
            <a:stCxn id="530" idx="0"/>
          </p:cNvCxnSpPr>
          <p:nvPr/>
        </p:nvCxnSpPr>
        <p:spPr>
          <a:xfrm flipH="1" rot="10800000">
            <a:off x="12498525" y="5039050"/>
            <a:ext cx="23400" cy="1978800"/>
          </a:xfrm>
          <a:prstGeom prst="straightConnector1">
            <a:avLst/>
          </a:prstGeom>
          <a:noFill/>
          <a:ln cap="flat" cmpd="sng" w="28575">
            <a:solidFill>
              <a:srgbClr val="93354E"/>
            </a:solidFill>
            <a:prstDash val="solid"/>
            <a:round/>
            <a:headEnd len="med" w="med" type="none"/>
            <a:tailEnd len="med" w="med" type="oval"/>
          </a:ln>
        </p:spPr>
      </p:cxnSp>
      <p:grpSp>
        <p:nvGrpSpPr>
          <p:cNvPr id="532" name="Google Shape;532;p37"/>
          <p:cNvGrpSpPr/>
          <p:nvPr/>
        </p:nvGrpSpPr>
        <p:grpSpPr>
          <a:xfrm rot="-3437043">
            <a:off x="16976940" y="7254626"/>
            <a:ext cx="635430" cy="635430"/>
            <a:chOff x="17081075" y="8612125"/>
            <a:chExt cx="635400" cy="635400"/>
          </a:xfrm>
        </p:grpSpPr>
        <p:sp>
          <p:nvSpPr>
            <p:cNvPr id="533" name="Google Shape;533;p37"/>
            <p:cNvSpPr/>
            <p:nvPr/>
          </p:nvSpPr>
          <p:spPr>
            <a:xfrm>
              <a:off x="17081075" y="8612125"/>
              <a:ext cx="635400" cy="635400"/>
            </a:xfrm>
            <a:prstGeom prst="ellipse">
              <a:avLst/>
            </a:prstGeom>
            <a:noFill/>
            <a:ln cap="flat" cmpd="sng" w="381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cxnSp>
          <p:nvCxnSpPr>
            <p:cNvPr id="534" name="Google Shape;534;p37"/>
            <p:cNvCxnSpPr>
              <a:stCxn id="533" idx="0"/>
            </p:cNvCxnSpPr>
            <p:nvPr/>
          </p:nvCxnSpPr>
          <p:spPr>
            <a:xfrm rot="3439047">
              <a:off x="17260949" y="8686833"/>
              <a:ext cx="274453" cy="177585"/>
            </a:xfrm>
            <a:prstGeom prst="straightConnector1">
              <a:avLst/>
            </a:prstGeom>
            <a:noFill/>
            <a:ln cap="flat" cmpd="sng" w="38100">
              <a:solidFill>
                <a:schemeClr val="dk1"/>
              </a:solidFill>
              <a:prstDash val="solid"/>
              <a:round/>
              <a:headEnd len="med" w="med" type="none"/>
              <a:tailEnd len="med" w="med" type="none"/>
            </a:ln>
          </p:spPr>
        </p:cxnSp>
      </p:grpSp>
      <p:sp>
        <p:nvSpPr>
          <p:cNvPr id="535" name="Google Shape;535;p37"/>
          <p:cNvSpPr txBox="1"/>
          <p:nvPr/>
        </p:nvSpPr>
        <p:spPr>
          <a:xfrm>
            <a:off x="16651500" y="7118700"/>
            <a:ext cx="635400" cy="607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t>N</a:t>
            </a:r>
            <a:endParaRPr b="1" sz="1800"/>
          </a:p>
        </p:txBody>
      </p:sp>
      <p:sp>
        <p:nvSpPr>
          <p:cNvPr id="536" name="Google Shape;536;p37"/>
          <p:cNvSpPr txBox="1"/>
          <p:nvPr/>
        </p:nvSpPr>
        <p:spPr>
          <a:xfrm rot="-2041563">
            <a:off x="13478295" y="3086550"/>
            <a:ext cx="2284433" cy="607407"/>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600">
                <a:solidFill>
                  <a:srgbClr val="93354E"/>
                </a:solidFill>
              </a:rPr>
              <a:t>Main St</a:t>
            </a:r>
            <a:endParaRPr b="1" sz="1600">
              <a:solidFill>
                <a:srgbClr val="93354E"/>
              </a:solidFill>
            </a:endParaRPr>
          </a:p>
        </p:txBody>
      </p:sp>
      <p:sp>
        <p:nvSpPr>
          <p:cNvPr id="537" name="Google Shape;537;p37"/>
          <p:cNvSpPr txBox="1"/>
          <p:nvPr/>
        </p:nvSpPr>
        <p:spPr>
          <a:xfrm rot="654956">
            <a:off x="4925055" y="4260831"/>
            <a:ext cx="2284434" cy="607424"/>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600">
                <a:solidFill>
                  <a:srgbClr val="93354E"/>
                </a:solidFill>
              </a:rPr>
              <a:t>Broadway / Rt-28</a:t>
            </a:r>
            <a:endParaRPr b="1" sz="1600">
              <a:solidFill>
                <a:srgbClr val="93354E"/>
              </a:solidFill>
            </a:endParaRPr>
          </a:p>
        </p:txBody>
      </p:sp>
      <p:sp>
        <p:nvSpPr>
          <p:cNvPr id="538" name="Google Shape;538;p37"/>
          <p:cNvSpPr txBox="1"/>
          <p:nvPr/>
        </p:nvSpPr>
        <p:spPr>
          <a:xfrm rot="654956">
            <a:off x="4544055" y="5097431"/>
            <a:ext cx="2284434" cy="607424"/>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600">
                <a:solidFill>
                  <a:srgbClr val="289289"/>
                </a:solidFill>
              </a:rPr>
              <a:t>Rail Trail</a:t>
            </a:r>
            <a:endParaRPr b="1" sz="1600">
              <a:solidFill>
                <a:srgbClr val="289289"/>
              </a:solidFill>
            </a:endParaRPr>
          </a:p>
        </p:txBody>
      </p:sp>
      <p:sp>
        <p:nvSpPr>
          <p:cNvPr id="539" name="Google Shape;539;p37"/>
          <p:cNvSpPr/>
          <p:nvPr/>
        </p:nvSpPr>
        <p:spPr>
          <a:xfrm>
            <a:off x="9618425" y="5817709"/>
            <a:ext cx="421500" cy="421500"/>
          </a:xfrm>
          <a:prstGeom prst="ellipse">
            <a:avLst/>
          </a:prstGeom>
          <a:solidFill>
            <a:schemeClr val="dk1"/>
          </a:solidFill>
          <a:ln cap="flat" cmpd="sng" w="9525">
            <a:solidFill>
              <a:schemeClr val="lt1"/>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en">
                <a:solidFill>
                  <a:schemeClr val="lt1"/>
                </a:solidFill>
              </a:rPr>
              <a:t>1</a:t>
            </a:r>
            <a:endParaRPr b="1">
              <a:solidFill>
                <a:schemeClr val="lt1"/>
              </a:solidFill>
            </a:endParaRPr>
          </a:p>
        </p:txBody>
      </p:sp>
      <p:sp>
        <p:nvSpPr>
          <p:cNvPr id="540" name="Google Shape;540;p37"/>
          <p:cNvSpPr txBox="1"/>
          <p:nvPr/>
        </p:nvSpPr>
        <p:spPr>
          <a:xfrm>
            <a:off x="5108450" y="8321950"/>
            <a:ext cx="3379200" cy="15084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SzPts val="1400"/>
              <a:buAutoNum type="arabicPeriod"/>
            </a:pPr>
            <a:r>
              <a:rPr b="1" lang="en"/>
              <a:t>Historic Salem Depot </a:t>
            </a:r>
            <a:br>
              <a:rPr b="1" lang="en"/>
            </a:br>
            <a:r>
              <a:rPr b="1" lang="en"/>
              <a:t>Station Building</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4" name="Shape 544"/>
        <p:cNvGrpSpPr/>
        <p:nvPr/>
      </p:nvGrpSpPr>
      <p:grpSpPr>
        <a:xfrm>
          <a:off x="0" y="0"/>
          <a:ext cx="0" cy="0"/>
          <a:chOff x="0" y="0"/>
          <a:chExt cx="0" cy="0"/>
        </a:xfrm>
      </p:grpSpPr>
      <p:sp>
        <p:nvSpPr>
          <p:cNvPr id="545" name="Google Shape;545;p38"/>
          <p:cNvSpPr txBox="1"/>
          <p:nvPr>
            <p:ph idx="12" type="sldNum"/>
          </p:nvPr>
        </p:nvSpPr>
        <p:spPr>
          <a:xfrm>
            <a:off x="17678699" y="9980025"/>
            <a:ext cx="304500" cy="153900"/>
          </a:xfrm>
          <a:prstGeom prst="rect">
            <a:avLst/>
          </a:prstGeom>
        </p:spPr>
        <p:txBody>
          <a:bodyPr anchorCtr="0" anchor="ctr" bIns="0" lIns="0" spcFirstLastPara="1" rIns="0" wrap="square" tIns="0">
            <a:spAutoFit/>
          </a:bodyPr>
          <a:lstStyle/>
          <a:p>
            <a:pPr indent="0" lvl="0" marL="0" rtl="0" algn="r">
              <a:spcBef>
                <a:spcPts val="0"/>
              </a:spcBef>
              <a:spcAft>
                <a:spcPts val="0"/>
              </a:spcAft>
              <a:buNone/>
            </a:pPr>
            <a:fld id="{00000000-1234-1234-1234-123412341234}" type="slidenum">
              <a:rPr lang="en"/>
              <a:t>‹#›</a:t>
            </a:fld>
            <a:endParaRPr/>
          </a:p>
        </p:txBody>
      </p:sp>
      <p:sp>
        <p:nvSpPr>
          <p:cNvPr id="546" name="Google Shape;546;p38"/>
          <p:cNvSpPr txBox="1"/>
          <p:nvPr>
            <p:ph type="title"/>
          </p:nvPr>
        </p:nvSpPr>
        <p:spPr>
          <a:xfrm>
            <a:off x="1057000" y="754950"/>
            <a:ext cx="8839200" cy="7620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sz="4000"/>
              <a:t>GATHERING SPACES</a:t>
            </a:r>
            <a:endParaRPr sz="4000"/>
          </a:p>
        </p:txBody>
      </p:sp>
      <p:sp>
        <p:nvSpPr>
          <p:cNvPr id="547" name="Google Shape;547;p38"/>
          <p:cNvSpPr/>
          <p:nvPr/>
        </p:nvSpPr>
        <p:spPr>
          <a:xfrm>
            <a:off x="304800" y="819450"/>
            <a:ext cx="494700" cy="494700"/>
          </a:xfrm>
          <a:prstGeom prst="rect">
            <a:avLst/>
          </a:prstGeom>
          <a:solidFill>
            <a:srgbClr val="93354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48" name="Google Shape;548;p38"/>
          <p:cNvSpPr/>
          <p:nvPr/>
        </p:nvSpPr>
        <p:spPr>
          <a:xfrm>
            <a:off x="304800" y="1749950"/>
            <a:ext cx="17678400" cy="607500"/>
          </a:xfrm>
          <a:prstGeom prst="rect">
            <a:avLst/>
          </a:prstGeom>
          <a:solidFill>
            <a:srgbClr val="93354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solidFill>
                  <a:schemeClr val="lt1"/>
                </a:solidFill>
              </a:rPr>
              <a:t>Supporting Strategies</a:t>
            </a:r>
            <a:endParaRPr b="1" sz="2000">
              <a:solidFill>
                <a:schemeClr val="lt1"/>
              </a:solidFill>
            </a:endParaRPr>
          </a:p>
        </p:txBody>
      </p:sp>
      <p:sp>
        <p:nvSpPr>
          <p:cNvPr id="549" name="Google Shape;549;p38"/>
          <p:cNvSpPr txBox="1"/>
          <p:nvPr/>
        </p:nvSpPr>
        <p:spPr>
          <a:xfrm>
            <a:off x="304800" y="2590450"/>
            <a:ext cx="5674800" cy="5202600"/>
          </a:xfrm>
          <a:prstGeom prst="rect">
            <a:avLst/>
          </a:prstGeom>
          <a:noFill/>
          <a:ln>
            <a:noFill/>
          </a:ln>
        </p:spPr>
        <p:txBody>
          <a:bodyPr anchorCtr="0" anchor="t" bIns="182875" lIns="182875" spcFirstLastPara="1" rIns="182875" wrap="square" tIns="182875">
            <a:spAutoFit/>
          </a:bodyPr>
          <a:lstStyle/>
          <a:p>
            <a:pPr indent="0" lvl="0" marL="0" rtl="0" algn="l">
              <a:spcBef>
                <a:spcPts val="0"/>
              </a:spcBef>
              <a:spcAft>
                <a:spcPts val="0"/>
              </a:spcAft>
              <a:buClr>
                <a:schemeClr val="dk1"/>
              </a:buClr>
              <a:buSzPts val="1100"/>
              <a:buFont typeface="Arial"/>
              <a:buNone/>
            </a:pPr>
            <a:r>
              <a:rPr b="1" lang="en" sz="2200">
                <a:solidFill>
                  <a:schemeClr val="dk1"/>
                </a:solidFill>
              </a:rPr>
              <a:t>Enhance and Expand Parks and </a:t>
            </a:r>
            <a:br>
              <a:rPr b="1" lang="en" sz="2200">
                <a:solidFill>
                  <a:schemeClr val="dk1"/>
                </a:solidFill>
              </a:rPr>
            </a:br>
            <a:r>
              <a:rPr b="1" lang="en" sz="2200">
                <a:solidFill>
                  <a:schemeClr val="dk1"/>
                </a:solidFill>
              </a:rPr>
              <a:t>Open Spaces</a:t>
            </a:r>
            <a:endParaRPr b="1" sz="2200">
              <a:solidFill>
                <a:schemeClr val="dk1"/>
              </a:solidFill>
            </a:endParaRPr>
          </a:p>
          <a:p>
            <a:pPr indent="0" lvl="0" marL="0" rtl="0" algn="l">
              <a:spcBef>
                <a:spcPts val="0"/>
              </a:spcBef>
              <a:spcAft>
                <a:spcPts val="0"/>
              </a:spcAft>
              <a:buNone/>
            </a:pPr>
            <a:r>
              <a:t/>
            </a:r>
            <a:endParaRPr sz="1800">
              <a:solidFill>
                <a:schemeClr val="dk1"/>
              </a:solidFill>
            </a:endParaRPr>
          </a:p>
          <a:p>
            <a:pPr indent="0" lvl="0" marL="0" rtl="0" algn="l">
              <a:spcBef>
                <a:spcPts val="0"/>
              </a:spcBef>
              <a:spcAft>
                <a:spcPts val="0"/>
              </a:spcAft>
              <a:buNone/>
            </a:pPr>
            <a:r>
              <a:rPr lang="en" sz="1800">
                <a:solidFill>
                  <a:schemeClr val="dk1"/>
                </a:solidFill>
              </a:rPr>
              <a:t>Continue to invest in recreational access </a:t>
            </a:r>
            <a:br>
              <a:rPr lang="en" sz="1800">
                <a:solidFill>
                  <a:schemeClr val="dk1"/>
                </a:solidFill>
              </a:rPr>
            </a:br>
            <a:r>
              <a:rPr lang="en" sz="1800">
                <a:solidFill>
                  <a:schemeClr val="dk1"/>
                </a:solidFill>
              </a:rPr>
              <a:t>to the Town’s rich natural resources, </a:t>
            </a:r>
            <a:br>
              <a:rPr lang="en" sz="1800">
                <a:solidFill>
                  <a:schemeClr val="dk1"/>
                </a:solidFill>
              </a:rPr>
            </a:br>
            <a:r>
              <a:rPr lang="en" sz="1800">
                <a:solidFill>
                  <a:schemeClr val="dk1"/>
                </a:solidFill>
              </a:rPr>
              <a:t>especially those mentioned in the </a:t>
            </a:r>
            <a:br>
              <a:rPr lang="en" sz="1800">
                <a:solidFill>
                  <a:schemeClr val="dk1"/>
                </a:solidFill>
              </a:rPr>
            </a:br>
            <a:r>
              <a:rPr lang="en" sz="1800">
                <a:solidFill>
                  <a:schemeClr val="dk1"/>
                </a:solidFill>
              </a:rPr>
              <a:t>Master Plan engagement </a:t>
            </a:r>
            <a:br>
              <a:rPr lang="en" sz="1800">
                <a:solidFill>
                  <a:schemeClr val="dk1"/>
                </a:solidFill>
              </a:rPr>
            </a:br>
            <a:r>
              <a:rPr lang="en" sz="1800">
                <a:solidFill>
                  <a:schemeClr val="dk1"/>
                </a:solidFill>
              </a:rPr>
              <a:t>(see the </a:t>
            </a:r>
            <a:r>
              <a:rPr i="1" lang="en" sz="1800">
                <a:solidFill>
                  <a:schemeClr val="dk1"/>
                </a:solidFill>
              </a:rPr>
              <a:t>Recreation Wishlist</a:t>
            </a:r>
            <a:r>
              <a:rPr lang="en" sz="1800">
                <a:solidFill>
                  <a:schemeClr val="dk1"/>
                </a:solidFill>
              </a:rPr>
              <a:t>).</a:t>
            </a:r>
            <a:endParaRPr sz="1800">
              <a:solidFill>
                <a:schemeClr val="dk1"/>
              </a:solidFill>
            </a:endParaRPr>
          </a:p>
          <a:p>
            <a:pPr indent="0" lvl="0" marL="0" rtl="0" algn="l">
              <a:spcBef>
                <a:spcPts val="0"/>
              </a:spcBef>
              <a:spcAft>
                <a:spcPts val="0"/>
              </a:spcAft>
              <a:buNone/>
            </a:pPr>
            <a:r>
              <a:t/>
            </a:r>
            <a:endParaRPr sz="1800">
              <a:solidFill>
                <a:schemeClr val="dk1"/>
              </a:solidFill>
            </a:endParaRPr>
          </a:p>
          <a:p>
            <a:pPr indent="0" lvl="0" marL="0" rtl="0" algn="l">
              <a:spcBef>
                <a:spcPts val="0"/>
              </a:spcBef>
              <a:spcAft>
                <a:spcPts val="0"/>
              </a:spcAft>
              <a:buNone/>
            </a:pPr>
            <a:r>
              <a:rPr lang="en" sz="1800">
                <a:solidFill>
                  <a:schemeClr val="dk1"/>
                </a:solidFill>
              </a:rPr>
              <a:t>There was broad interest in: </a:t>
            </a:r>
            <a:endParaRPr sz="1800">
              <a:solidFill>
                <a:schemeClr val="dk1"/>
              </a:solidFill>
            </a:endParaRPr>
          </a:p>
          <a:p>
            <a:pPr indent="-342900" lvl="0" marL="457200" rtl="0" algn="l">
              <a:spcBef>
                <a:spcPts val="0"/>
              </a:spcBef>
              <a:spcAft>
                <a:spcPts val="0"/>
              </a:spcAft>
              <a:buClr>
                <a:schemeClr val="dk1"/>
              </a:buClr>
              <a:buSzPts val="1800"/>
              <a:buChar char="●"/>
            </a:pPr>
            <a:r>
              <a:rPr lang="en" sz="1800">
                <a:solidFill>
                  <a:schemeClr val="dk1"/>
                </a:solidFill>
              </a:rPr>
              <a:t>A linked network of quality parks, open spaces, and waterways specifically through bike trails.</a:t>
            </a:r>
            <a:endParaRPr sz="1800">
              <a:solidFill>
                <a:schemeClr val="dk1"/>
              </a:solidFill>
            </a:endParaRPr>
          </a:p>
          <a:p>
            <a:pPr indent="-342900" lvl="0" marL="457200" rtl="0" algn="l">
              <a:spcBef>
                <a:spcPts val="0"/>
              </a:spcBef>
              <a:spcAft>
                <a:spcPts val="0"/>
              </a:spcAft>
              <a:buClr>
                <a:schemeClr val="dk1"/>
              </a:buClr>
              <a:buSzPts val="1800"/>
              <a:buChar char="●"/>
            </a:pPr>
            <a:r>
              <a:rPr lang="en" sz="1800">
                <a:solidFill>
                  <a:schemeClr val="dk1"/>
                </a:solidFill>
              </a:rPr>
              <a:t>Recreation-based spaces as a way to address the need for gathering spaces for residents to meet. </a:t>
            </a:r>
            <a:endParaRPr sz="1800">
              <a:solidFill>
                <a:schemeClr val="dk1"/>
              </a:solidFill>
            </a:endParaRPr>
          </a:p>
          <a:p>
            <a:pPr indent="-342900" lvl="0" marL="457200" rtl="0" algn="l">
              <a:spcBef>
                <a:spcPts val="0"/>
              </a:spcBef>
              <a:spcAft>
                <a:spcPts val="0"/>
              </a:spcAft>
              <a:buClr>
                <a:schemeClr val="dk1"/>
              </a:buClr>
              <a:buSzPts val="1800"/>
              <a:buChar char="●"/>
            </a:pPr>
            <a:r>
              <a:rPr lang="en" sz="1800">
                <a:solidFill>
                  <a:schemeClr val="dk1"/>
                </a:solidFill>
              </a:rPr>
              <a:t>Beautification and access to natural resources such as public waterbodies.</a:t>
            </a:r>
            <a:endParaRPr sz="1800">
              <a:solidFill>
                <a:schemeClr val="dk1"/>
              </a:solidFill>
            </a:endParaRPr>
          </a:p>
        </p:txBody>
      </p:sp>
      <p:sp>
        <p:nvSpPr>
          <p:cNvPr id="550" name="Google Shape;550;p38"/>
          <p:cNvSpPr txBox="1"/>
          <p:nvPr/>
        </p:nvSpPr>
        <p:spPr>
          <a:xfrm>
            <a:off x="6306600" y="3521950"/>
            <a:ext cx="5674800" cy="5910600"/>
          </a:xfrm>
          <a:prstGeom prst="rect">
            <a:avLst/>
          </a:prstGeom>
          <a:solidFill>
            <a:srgbClr val="93354E">
              <a:alpha val="20000"/>
            </a:srgbClr>
          </a:solidFill>
          <a:ln>
            <a:noFill/>
          </a:ln>
        </p:spPr>
        <p:txBody>
          <a:bodyPr anchorCtr="0" anchor="t" bIns="182875" lIns="182875" spcFirstLastPara="1" rIns="182875" wrap="square" tIns="182875">
            <a:spAutoFit/>
          </a:bodyPr>
          <a:lstStyle/>
          <a:p>
            <a:pPr indent="0" lvl="0" marL="0" rtl="0" algn="l">
              <a:spcBef>
                <a:spcPts val="0"/>
              </a:spcBef>
              <a:spcAft>
                <a:spcPts val="0"/>
              </a:spcAft>
              <a:buNone/>
            </a:pPr>
            <a:r>
              <a:rPr i="1" lang="en" sz="1800">
                <a:solidFill>
                  <a:schemeClr val="dk1"/>
                </a:solidFill>
              </a:rPr>
              <a:t>Recreation Wishlist</a:t>
            </a:r>
            <a:br>
              <a:rPr i="1" lang="en" sz="1800">
                <a:solidFill>
                  <a:schemeClr val="dk1"/>
                </a:solidFill>
              </a:rPr>
            </a:br>
            <a:endParaRPr i="1" sz="1800">
              <a:solidFill>
                <a:schemeClr val="dk1"/>
              </a:solidFill>
            </a:endParaRPr>
          </a:p>
          <a:p>
            <a:pPr indent="-342900" lvl="0" marL="457200" rtl="0" algn="l">
              <a:spcBef>
                <a:spcPts val="0"/>
              </a:spcBef>
              <a:spcAft>
                <a:spcPts val="0"/>
              </a:spcAft>
              <a:buClr>
                <a:schemeClr val="dk1"/>
              </a:buClr>
              <a:buSzPts val="1800"/>
              <a:buChar char="●"/>
            </a:pPr>
            <a:r>
              <a:rPr lang="en" sz="1800">
                <a:solidFill>
                  <a:schemeClr val="dk1"/>
                </a:solidFill>
              </a:rPr>
              <a:t>Completion of the Rail Trail with dedicated parking</a:t>
            </a:r>
            <a:endParaRPr sz="1800">
              <a:solidFill>
                <a:schemeClr val="dk1"/>
              </a:solidFill>
            </a:endParaRPr>
          </a:p>
          <a:p>
            <a:pPr indent="-342900" lvl="0" marL="457200" rtl="0" algn="l">
              <a:spcBef>
                <a:spcPts val="0"/>
              </a:spcBef>
              <a:spcAft>
                <a:spcPts val="0"/>
              </a:spcAft>
              <a:buClr>
                <a:schemeClr val="dk1"/>
              </a:buClr>
              <a:buSzPts val="1800"/>
              <a:buChar char="●"/>
            </a:pPr>
            <a:r>
              <a:rPr lang="en" sz="1800">
                <a:solidFill>
                  <a:schemeClr val="dk1"/>
                </a:solidFill>
              </a:rPr>
              <a:t>Water access and enhancements at Millville Lake, Arlington Pond, Spicket River, and Bodwell Pond</a:t>
            </a:r>
            <a:endParaRPr sz="1800">
              <a:solidFill>
                <a:schemeClr val="dk1"/>
              </a:solidFill>
            </a:endParaRPr>
          </a:p>
          <a:p>
            <a:pPr indent="-342900" lvl="0" marL="457200" rtl="0" algn="l">
              <a:spcBef>
                <a:spcPts val="0"/>
              </a:spcBef>
              <a:spcAft>
                <a:spcPts val="0"/>
              </a:spcAft>
              <a:buClr>
                <a:schemeClr val="dk1"/>
              </a:buClr>
              <a:buSzPts val="1800"/>
              <a:buChar char="●"/>
            </a:pPr>
            <a:r>
              <a:rPr lang="en" sz="1800">
                <a:solidFill>
                  <a:schemeClr val="dk1"/>
                </a:solidFill>
              </a:rPr>
              <a:t>More playgrounds, fields, and courts (pickleball)</a:t>
            </a:r>
            <a:endParaRPr sz="1800">
              <a:solidFill>
                <a:schemeClr val="dk1"/>
              </a:solidFill>
            </a:endParaRPr>
          </a:p>
          <a:p>
            <a:pPr indent="-342900" lvl="0" marL="457200" rtl="0" algn="l">
              <a:spcBef>
                <a:spcPts val="0"/>
              </a:spcBef>
              <a:spcAft>
                <a:spcPts val="0"/>
              </a:spcAft>
              <a:buClr>
                <a:schemeClr val="dk1"/>
              </a:buClr>
              <a:buSzPts val="1800"/>
              <a:buChar char="●"/>
            </a:pPr>
            <a:r>
              <a:rPr lang="en" sz="1800">
                <a:solidFill>
                  <a:schemeClr val="dk1"/>
                </a:solidFill>
              </a:rPr>
              <a:t>Dog park</a:t>
            </a:r>
            <a:endParaRPr sz="1800">
              <a:solidFill>
                <a:schemeClr val="dk1"/>
              </a:solidFill>
            </a:endParaRPr>
          </a:p>
          <a:p>
            <a:pPr indent="-342900" lvl="0" marL="457200" rtl="0" algn="l">
              <a:spcBef>
                <a:spcPts val="0"/>
              </a:spcBef>
              <a:spcAft>
                <a:spcPts val="0"/>
              </a:spcAft>
              <a:buClr>
                <a:schemeClr val="dk1"/>
              </a:buClr>
              <a:buSzPts val="1800"/>
              <a:buChar char="●"/>
            </a:pPr>
            <a:r>
              <a:rPr lang="en" sz="1800">
                <a:solidFill>
                  <a:schemeClr val="dk1"/>
                </a:solidFill>
              </a:rPr>
              <a:t>Skate park </a:t>
            </a:r>
            <a:endParaRPr sz="1800">
              <a:solidFill>
                <a:schemeClr val="dk1"/>
              </a:solidFill>
            </a:endParaRPr>
          </a:p>
          <a:p>
            <a:pPr indent="-342900" lvl="0" marL="457200" rtl="0" algn="l">
              <a:spcBef>
                <a:spcPts val="0"/>
              </a:spcBef>
              <a:spcAft>
                <a:spcPts val="0"/>
              </a:spcAft>
              <a:buClr>
                <a:schemeClr val="dk1"/>
              </a:buClr>
              <a:buSzPts val="1800"/>
              <a:buChar char="●"/>
            </a:pPr>
            <a:r>
              <a:rPr lang="en" sz="1800">
                <a:solidFill>
                  <a:schemeClr val="dk1"/>
                </a:solidFill>
              </a:rPr>
              <a:t>Splash pad and/or swimming pool</a:t>
            </a:r>
            <a:endParaRPr sz="1800">
              <a:solidFill>
                <a:schemeClr val="dk1"/>
              </a:solidFill>
            </a:endParaRPr>
          </a:p>
          <a:p>
            <a:pPr indent="-342900" lvl="0" marL="457200" rtl="0" algn="l">
              <a:spcBef>
                <a:spcPts val="0"/>
              </a:spcBef>
              <a:spcAft>
                <a:spcPts val="0"/>
              </a:spcAft>
              <a:buClr>
                <a:schemeClr val="dk1"/>
              </a:buClr>
              <a:buSzPts val="1800"/>
              <a:buChar char="●"/>
            </a:pPr>
            <a:r>
              <a:rPr lang="en" sz="1800">
                <a:solidFill>
                  <a:schemeClr val="dk1"/>
                </a:solidFill>
              </a:rPr>
              <a:t>Hedgehog Park air quality, lighting, and amenities like benches and trash receptacles</a:t>
            </a:r>
            <a:endParaRPr sz="1800">
              <a:solidFill>
                <a:schemeClr val="dk1"/>
              </a:solidFill>
            </a:endParaRPr>
          </a:p>
          <a:p>
            <a:pPr indent="-342900" lvl="0" marL="457200" rtl="0" algn="l">
              <a:spcBef>
                <a:spcPts val="0"/>
              </a:spcBef>
              <a:spcAft>
                <a:spcPts val="0"/>
              </a:spcAft>
              <a:buClr>
                <a:schemeClr val="dk1"/>
              </a:buClr>
              <a:buSzPts val="1800"/>
              <a:buChar char="●"/>
            </a:pPr>
            <a:r>
              <a:rPr lang="en" sz="1800">
                <a:solidFill>
                  <a:schemeClr val="dk1"/>
                </a:solidFill>
              </a:rPr>
              <a:t>Creative reuse of former Wastewater Treatment Plant</a:t>
            </a:r>
            <a:endParaRPr sz="1800">
              <a:solidFill>
                <a:schemeClr val="dk1"/>
              </a:solidFill>
            </a:endParaRPr>
          </a:p>
          <a:p>
            <a:pPr indent="-342900" lvl="0" marL="457200" rtl="0" algn="l">
              <a:spcBef>
                <a:spcPts val="0"/>
              </a:spcBef>
              <a:spcAft>
                <a:spcPts val="0"/>
              </a:spcAft>
              <a:buClr>
                <a:schemeClr val="dk1"/>
              </a:buClr>
              <a:buSzPts val="1800"/>
              <a:buChar char="●"/>
            </a:pPr>
            <a:r>
              <a:rPr lang="en" sz="1800">
                <a:solidFill>
                  <a:schemeClr val="dk1"/>
                </a:solidFill>
              </a:rPr>
              <a:t>Parks geared toward passive recreation</a:t>
            </a:r>
            <a:endParaRPr sz="1800">
              <a:solidFill>
                <a:schemeClr val="dk1"/>
              </a:solidFill>
            </a:endParaRPr>
          </a:p>
          <a:p>
            <a:pPr indent="-342900" lvl="0" marL="457200" rtl="0" algn="l">
              <a:spcBef>
                <a:spcPts val="0"/>
              </a:spcBef>
              <a:spcAft>
                <a:spcPts val="0"/>
              </a:spcAft>
              <a:buClr>
                <a:schemeClr val="dk1"/>
              </a:buClr>
              <a:buSzPts val="1800"/>
              <a:buChar char="●"/>
            </a:pPr>
            <a:r>
              <a:rPr lang="en" sz="1800">
                <a:solidFill>
                  <a:schemeClr val="dk1"/>
                </a:solidFill>
              </a:rPr>
              <a:t>Town Forest trail network</a:t>
            </a:r>
            <a:endParaRPr sz="1800">
              <a:solidFill>
                <a:schemeClr val="dk1"/>
              </a:solidFill>
            </a:endParaRPr>
          </a:p>
          <a:p>
            <a:pPr indent="-342900" lvl="0" marL="457200" rtl="0" algn="l">
              <a:spcBef>
                <a:spcPts val="0"/>
              </a:spcBef>
              <a:spcAft>
                <a:spcPts val="0"/>
              </a:spcAft>
              <a:buClr>
                <a:schemeClr val="dk1"/>
              </a:buClr>
              <a:buSzPts val="1800"/>
              <a:buChar char="●"/>
            </a:pPr>
            <a:r>
              <a:rPr lang="en" sz="1800">
                <a:solidFill>
                  <a:schemeClr val="dk1"/>
                </a:solidFill>
              </a:rPr>
              <a:t>Educational signage on local wildlife</a:t>
            </a:r>
            <a:endParaRPr sz="1800">
              <a:solidFill>
                <a:schemeClr val="dk1"/>
              </a:solidFill>
            </a:endParaRPr>
          </a:p>
          <a:p>
            <a:pPr indent="-342900" lvl="0" marL="457200" rtl="0" algn="l">
              <a:spcBef>
                <a:spcPts val="0"/>
              </a:spcBef>
              <a:spcAft>
                <a:spcPts val="0"/>
              </a:spcAft>
              <a:buClr>
                <a:schemeClr val="dk1"/>
              </a:buClr>
              <a:buSzPts val="1800"/>
              <a:buChar char="●"/>
            </a:pPr>
            <a:r>
              <a:rPr lang="en" sz="1800">
                <a:solidFill>
                  <a:schemeClr val="dk1"/>
                </a:solidFill>
              </a:rPr>
              <a:t>Public toilets</a:t>
            </a:r>
            <a:endParaRPr sz="1800">
              <a:solidFill>
                <a:schemeClr val="dk1"/>
              </a:solidFill>
            </a:endParaRPr>
          </a:p>
          <a:p>
            <a:pPr indent="-342900" lvl="0" marL="457200" rtl="0" algn="l">
              <a:spcBef>
                <a:spcPts val="0"/>
              </a:spcBef>
              <a:spcAft>
                <a:spcPts val="0"/>
              </a:spcAft>
              <a:buClr>
                <a:schemeClr val="dk1"/>
              </a:buClr>
              <a:buSzPts val="1800"/>
              <a:buChar char="●"/>
            </a:pPr>
            <a:r>
              <a:rPr lang="en" sz="1800">
                <a:solidFill>
                  <a:schemeClr val="dk1"/>
                </a:solidFill>
              </a:rPr>
              <a:t>Enhanced lighting</a:t>
            </a:r>
            <a:endParaRPr sz="1800">
              <a:solidFill>
                <a:schemeClr val="dk1"/>
              </a:solidFill>
            </a:endParaRPr>
          </a:p>
        </p:txBody>
      </p:sp>
      <p:sp>
        <p:nvSpPr>
          <p:cNvPr id="551" name="Google Shape;551;p38"/>
          <p:cNvSpPr txBox="1"/>
          <p:nvPr/>
        </p:nvSpPr>
        <p:spPr>
          <a:xfrm>
            <a:off x="12308400" y="3521950"/>
            <a:ext cx="5674800" cy="6187800"/>
          </a:xfrm>
          <a:prstGeom prst="rect">
            <a:avLst/>
          </a:prstGeom>
          <a:noFill/>
          <a:ln>
            <a:noFill/>
          </a:ln>
        </p:spPr>
        <p:txBody>
          <a:bodyPr anchorCtr="0" anchor="t" bIns="182875" lIns="182875" spcFirstLastPara="1" rIns="182875" wrap="square" tIns="182875">
            <a:spAutoFit/>
          </a:bodyPr>
          <a:lstStyle/>
          <a:p>
            <a:pPr indent="0" lvl="0" marL="0" rtl="0" algn="l">
              <a:spcBef>
                <a:spcPts val="0"/>
              </a:spcBef>
              <a:spcAft>
                <a:spcPts val="0"/>
              </a:spcAft>
              <a:buClr>
                <a:schemeClr val="dk1"/>
              </a:buClr>
              <a:buSzPts val="1100"/>
              <a:buFont typeface="Arial"/>
              <a:buNone/>
            </a:pPr>
            <a:r>
              <a:rPr lang="en" sz="1800">
                <a:solidFill>
                  <a:schemeClr val="dk1"/>
                </a:solidFill>
              </a:rPr>
              <a:t>In addition to the specific ideas listed in the recreation wishlist, the Town should explore two supplemental approaches to help fill out the network of recreation resources available to residents:</a:t>
            </a:r>
            <a:endParaRPr sz="1800">
              <a:solidFill>
                <a:schemeClr val="dk1"/>
              </a:solidFill>
            </a:endParaRPr>
          </a:p>
          <a:p>
            <a:pPr indent="0" lvl="0" marL="0" rtl="0" algn="l">
              <a:spcBef>
                <a:spcPts val="0"/>
              </a:spcBef>
              <a:spcAft>
                <a:spcPts val="0"/>
              </a:spcAft>
              <a:buClr>
                <a:schemeClr val="dk1"/>
              </a:buClr>
              <a:buSzPts val="1100"/>
              <a:buFont typeface="Arial"/>
              <a:buNone/>
            </a:pPr>
            <a:r>
              <a:t/>
            </a:r>
            <a:endParaRPr sz="1800">
              <a:solidFill>
                <a:schemeClr val="dk1"/>
              </a:solidFill>
            </a:endParaRPr>
          </a:p>
          <a:p>
            <a:pPr indent="-342900" lvl="0" marL="457200" rtl="0" algn="l">
              <a:spcBef>
                <a:spcPts val="0"/>
              </a:spcBef>
              <a:spcAft>
                <a:spcPts val="0"/>
              </a:spcAft>
              <a:buClr>
                <a:schemeClr val="dk1"/>
              </a:buClr>
              <a:buSzPts val="1800"/>
              <a:buAutoNum type="arabicPeriod"/>
            </a:pPr>
            <a:r>
              <a:rPr b="1" lang="en" sz="1800">
                <a:solidFill>
                  <a:schemeClr val="dk1"/>
                </a:solidFill>
              </a:rPr>
              <a:t>School Facility Shared Use: </a:t>
            </a:r>
            <a:r>
              <a:rPr lang="en" sz="1800">
                <a:solidFill>
                  <a:schemeClr val="dk1"/>
                </a:solidFill>
              </a:rPr>
              <a:t>Explore ways to extend and promote shared use programming on school campuses outside of school hours for all residents, especially for playgrounds and athletic courts and fields.</a:t>
            </a:r>
            <a:endParaRPr sz="1800">
              <a:solidFill>
                <a:schemeClr val="dk1"/>
              </a:solidFill>
            </a:endParaRPr>
          </a:p>
          <a:p>
            <a:pPr indent="0" lvl="0" marL="457200" rtl="0" algn="l">
              <a:spcBef>
                <a:spcPts val="0"/>
              </a:spcBef>
              <a:spcAft>
                <a:spcPts val="0"/>
              </a:spcAft>
              <a:buNone/>
            </a:pPr>
            <a:r>
              <a:t/>
            </a:r>
            <a:endParaRPr sz="1800">
              <a:solidFill>
                <a:schemeClr val="dk1"/>
              </a:solidFill>
            </a:endParaRPr>
          </a:p>
          <a:p>
            <a:pPr indent="-342900" lvl="0" marL="457200" rtl="0" algn="l">
              <a:spcBef>
                <a:spcPts val="0"/>
              </a:spcBef>
              <a:spcAft>
                <a:spcPts val="0"/>
              </a:spcAft>
              <a:buClr>
                <a:schemeClr val="dk1"/>
              </a:buClr>
              <a:buSzPts val="1800"/>
              <a:buAutoNum type="arabicPeriod"/>
            </a:pPr>
            <a:r>
              <a:rPr b="1" lang="en" sz="1800">
                <a:solidFill>
                  <a:schemeClr val="dk1"/>
                </a:solidFill>
              </a:rPr>
              <a:t>Pocket Parks: </a:t>
            </a:r>
            <a:r>
              <a:rPr lang="en" sz="1800">
                <a:solidFill>
                  <a:schemeClr val="dk1"/>
                </a:solidFill>
              </a:rPr>
              <a:t>Continue to identify and supply recreational amenities to neighborhood “pocket parks” similar to William Valentine Park to provide opportunities at low cost and in close proximity to residential neighborhoods. Innovative solutions like the “pocket park” concept help to broaden the community’s dwindling opportunities to maintain and enhance recreational, conservation, and open spaces.</a:t>
            </a:r>
            <a:endParaRPr sz="1800">
              <a:solidFill>
                <a:schemeClr val="dk1"/>
              </a:solidFill>
            </a:endParaRPr>
          </a:p>
        </p:txBody>
      </p:sp>
      <p:cxnSp>
        <p:nvCxnSpPr>
          <p:cNvPr id="552" name="Google Shape;552;p38"/>
          <p:cNvCxnSpPr/>
          <p:nvPr/>
        </p:nvCxnSpPr>
        <p:spPr>
          <a:xfrm flipH="1" rot="10800000">
            <a:off x="3654025" y="3830225"/>
            <a:ext cx="2641500" cy="1159200"/>
          </a:xfrm>
          <a:prstGeom prst="curvedConnector3">
            <a:avLst>
              <a:gd fmla="val 50000" name="adj1"/>
            </a:avLst>
          </a:prstGeom>
          <a:noFill/>
          <a:ln cap="flat" cmpd="sng" w="38100">
            <a:solidFill>
              <a:srgbClr val="93354E"/>
            </a:solidFill>
            <a:prstDash val="solid"/>
            <a:round/>
            <a:headEnd len="med" w="med" type="none"/>
            <a:tailEnd len="med" w="med" type="stealth"/>
          </a:ln>
        </p:spPr>
      </p:cxn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6" name="Shape 556"/>
        <p:cNvGrpSpPr/>
        <p:nvPr/>
      </p:nvGrpSpPr>
      <p:grpSpPr>
        <a:xfrm>
          <a:off x="0" y="0"/>
          <a:ext cx="0" cy="0"/>
          <a:chOff x="0" y="0"/>
          <a:chExt cx="0" cy="0"/>
        </a:xfrm>
      </p:grpSpPr>
      <p:sp>
        <p:nvSpPr>
          <p:cNvPr id="557" name="Google Shape;557;p39"/>
          <p:cNvSpPr txBox="1"/>
          <p:nvPr>
            <p:ph idx="12" type="sldNum"/>
          </p:nvPr>
        </p:nvSpPr>
        <p:spPr>
          <a:xfrm>
            <a:off x="17678699" y="9980025"/>
            <a:ext cx="304500" cy="153900"/>
          </a:xfrm>
          <a:prstGeom prst="rect">
            <a:avLst/>
          </a:prstGeom>
        </p:spPr>
        <p:txBody>
          <a:bodyPr anchorCtr="0" anchor="ctr" bIns="0" lIns="0" spcFirstLastPara="1" rIns="0" wrap="square" tIns="0">
            <a:spAutoFit/>
          </a:bodyPr>
          <a:lstStyle/>
          <a:p>
            <a:pPr indent="0" lvl="0" marL="0" rtl="0" algn="r">
              <a:spcBef>
                <a:spcPts val="0"/>
              </a:spcBef>
              <a:spcAft>
                <a:spcPts val="0"/>
              </a:spcAft>
              <a:buNone/>
            </a:pPr>
            <a:fld id="{00000000-1234-1234-1234-123412341234}" type="slidenum">
              <a:rPr lang="en"/>
              <a:t>‹#›</a:t>
            </a:fld>
            <a:endParaRPr/>
          </a:p>
        </p:txBody>
      </p:sp>
      <p:sp>
        <p:nvSpPr>
          <p:cNvPr id="558" name="Google Shape;558;p39"/>
          <p:cNvSpPr txBox="1"/>
          <p:nvPr>
            <p:ph type="title"/>
          </p:nvPr>
        </p:nvSpPr>
        <p:spPr>
          <a:xfrm>
            <a:off x="1057000" y="754950"/>
            <a:ext cx="8839200" cy="7620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sz="4000"/>
              <a:t>GATHERING SPACES</a:t>
            </a:r>
            <a:endParaRPr sz="4000"/>
          </a:p>
        </p:txBody>
      </p:sp>
      <p:sp>
        <p:nvSpPr>
          <p:cNvPr id="559" name="Google Shape;559;p39"/>
          <p:cNvSpPr/>
          <p:nvPr/>
        </p:nvSpPr>
        <p:spPr>
          <a:xfrm>
            <a:off x="304800" y="819450"/>
            <a:ext cx="494700" cy="494700"/>
          </a:xfrm>
          <a:prstGeom prst="rect">
            <a:avLst/>
          </a:prstGeom>
          <a:solidFill>
            <a:srgbClr val="93354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60" name="Google Shape;560;p39"/>
          <p:cNvSpPr/>
          <p:nvPr/>
        </p:nvSpPr>
        <p:spPr>
          <a:xfrm>
            <a:off x="304800" y="1749950"/>
            <a:ext cx="17678400" cy="607500"/>
          </a:xfrm>
          <a:prstGeom prst="rect">
            <a:avLst/>
          </a:prstGeom>
          <a:solidFill>
            <a:srgbClr val="93354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solidFill>
                  <a:schemeClr val="lt1"/>
                </a:solidFill>
              </a:rPr>
              <a:t>Supporting Strategies</a:t>
            </a:r>
            <a:endParaRPr b="1" sz="2000">
              <a:solidFill>
                <a:schemeClr val="lt1"/>
              </a:solidFill>
            </a:endParaRPr>
          </a:p>
        </p:txBody>
      </p:sp>
      <p:sp>
        <p:nvSpPr>
          <p:cNvPr id="561" name="Google Shape;561;p39"/>
          <p:cNvSpPr txBox="1"/>
          <p:nvPr/>
        </p:nvSpPr>
        <p:spPr>
          <a:xfrm>
            <a:off x="304800" y="2590450"/>
            <a:ext cx="5674800" cy="7588500"/>
          </a:xfrm>
          <a:prstGeom prst="rect">
            <a:avLst/>
          </a:prstGeom>
          <a:noFill/>
          <a:ln>
            <a:noFill/>
          </a:ln>
        </p:spPr>
        <p:txBody>
          <a:bodyPr anchorCtr="0" anchor="t" bIns="182875" lIns="182875" spcFirstLastPara="1" rIns="182875" wrap="square" tIns="182875">
            <a:spAutoFit/>
          </a:bodyPr>
          <a:lstStyle/>
          <a:p>
            <a:pPr indent="0" lvl="0" marL="0" rtl="0" algn="l">
              <a:spcBef>
                <a:spcPts val="0"/>
              </a:spcBef>
              <a:spcAft>
                <a:spcPts val="0"/>
              </a:spcAft>
              <a:buClr>
                <a:schemeClr val="dk1"/>
              </a:buClr>
              <a:buSzPts val="1100"/>
              <a:buFont typeface="Arial"/>
              <a:buNone/>
            </a:pPr>
            <a:r>
              <a:rPr b="1" lang="en" sz="2200">
                <a:solidFill>
                  <a:schemeClr val="dk1"/>
                </a:solidFill>
              </a:rPr>
              <a:t>Multi-Generational Consolidated Community Center &amp; Services</a:t>
            </a:r>
            <a:endParaRPr b="1" sz="2200">
              <a:solidFill>
                <a:schemeClr val="dk1"/>
              </a:solidFill>
            </a:endParaRPr>
          </a:p>
          <a:p>
            <a:pPr indent="0" lvl="0" marL="0" rtl="0" algn="l">
              <a:spcBef>
                <a:spcPts val="1000"/>
              </a:spcBef>
              <a:spcAft>
                <a:spcPts val="0"/>
              </a:spcAft>
              <a:buClr>
                <a:schemeClr val="dk1"/>
              </a:buClr>
              <a:buSzPts val="1100"/>
              <a:buFont typeface="Arial"/>
              <a:buNone/>
            </a:pPr>
            <a:r>
              <a:rPr lang="en" sz="1800">
                <a:solidFill>
                  <a:schemeClr val="dk1"/>
                </a:solidFill>
              </a:rPr>
              <a:t>Consider investing in a multi-generational, townwide community center that provides services for all ages. Since the building of the Ingram Senior Center in 2002, Salem has excelled in providing programming, gathering, recreational, and other opportunities to Salem’s seniors. It is worth exploring extending programming, a potential additional community center facility or space(s), and other recreational programming to residents of all ages, particularly teenagers and young families.</a:t>
            </a:r>
            <a:endParaRPr sz="1800">
              <a:solidFill>
                <a:schemeClr val="dk1"/>
              </a:solidFill>
            </a:endParaRPr>
          </a:p>
          <a:p>
            <a:pPr indent="0" lvl="0" marL="0" rtl="0" algn="l">
              <a:spcBef>
                <a:spcPts val="1000"/>
              </a:spcBef>
              <a:spcAft>
                <a:spcPts val="0"/>
              </a:spcAft>
              <a:buClr>
                <a:schemeClr val="dk1"/>
              </a:buClr>
              <a:buSzPts val="1100"/>
              <a:buFont typeface="Arial"/>
              <a:buNone/>
            </a:pPr>
            <a:r>
              <a:t/>
            </a:r>
            <a:endParaRPr sz="1800">
              <a:solidFill>
                <a:schemeClr val="dk1"/>
              </a:solidFill>
            </a:endParaRPr>
          </a:p>
          <a:p>
            <a:pPr indent="0" lvl="0" marL="0" rtl="0" algn="l">
              <a:spcBef>
                <a:spcPts val="1000"/>
              </a:spcBef>
              <a:spcAft>
                <a:spcPts val="0"/>
              </a:spcAft>
              <a:buClr>
                <a:schemeClr val="dk1"/>
              </a:buClr>
              <a:buSzPts val="1100"/>
              <a:buFont typeface="Arial"/>
              <a:buNone/>
            </a:pPr>
            <a:r>
              <a:rPr lang="en" sz="1800">
                <a:solidFill>
                  <a:schemeClr val="dk1"/>
                </a:solidFill>
              </a:rPr>
              <a:t>This facility and/or expanded service(s) could offer critical support, such as affordable daycare options, structured after-school programs, and extracurricular activities led by students’ interests. Creating an additional ‘third space’ for young families could foster greater connection as well as civic and community minded ideas and outcomes. It could also provide enrichment for seniors and residents of all ages, if the interaction of services is managed proactively.</a:t>
            </a:r>
            <a:endParaRPr sz="1800">
              <a:solidFill>
                <a:schemeClr val="dk1"/>
              </a:solidFill>
            </a:endParaRPr>
          </a:p>
          <a:p>
            <a:pPr indent="0" lvl="0" marL="0" rtl="0" algn="l">
              <a:spcBef>
                <a:spcPts val="0"/>
              </a:spcBef>
              <a:spcAft>
                <a:spcPts val="0"/>
              </a:spcAft>
              <a:buNone/>
            </a:pPr>
            <a:r>
              <a:t/>
            </a:r>
            <a:endParaRPr b="1" sz="2200">
              <a:solidFill>
                <a:schemeClr val="dk1"/>
              </a:solidFill>
            </a:endParaRPr>
          </a:p>
        </p:txBody>
      </p:sp>
      <p:sp>
        <p:nvSpPr>
          <p:cNvPr id="562" name="Google Shape;562;p39"/>
          <p:cNvSpPr txBox="1"/>
          <p:nvPr/>
        </p:nvSpPr>
        <p:spPr>
          <a:xfrm>
            <a:off x="6306600" y="2590450"/>
            <a:ext cx="5674800" cy="6459600"/>
          </a:xfrm>
          <a:prstGeom prst="rect">
            <a:avLst/>
          </a:prstGeom>
          <a:noFill/>
          <a:ln>
            <a:noFill/>
          </a:ln>
        </p:spPr>
        <p:txBody>
          <a:bodyPr anchorCtr="0" anchor="t" bIns="182875" lIns="182875" spcFirstLastPara="1" rIns="182875" wrap="square" tIns="182875">
            <a:spAutoFit/>
          </a:bodyPr>
          <a:lstStyle/>
          <a:p>
            <a:pPr indent="0" lvl="0" marL="0" rtl="0" algn="l">
              <a:spcBef>
                <a:spcPts val="0"/>
              </a:spcBef>
              <a:spcAft>
                <a:spcPts val="0"/>
              </a:spcAft>
              <a:buClr>
                <a:schemeClr val="dk1"/>
              </a:buClr>
              <a:buSzPts val="1100"/>
              <a:buFont typeface="Arial"/>
              <a:buNone/>
            </a:pPr>
            <a:r>
              <a:rPr b="1" lang="en" sz="2200">
                <a:solidFill>
                  <a:schemeClr val="dk1"/>
                </a:solidFill>
              </a:rPr>
              <a:t>North Salem Historic Town Center</a:t>
            </a:r>
            <a:endParaRPr b="1" sz="2200">
              <a:solidFill>
                <a:schemeClr val="dk1"/>
              </a:solidFill>
            </a:endParaRPr>
          </a:p>
          <a:p>
            <a:pPr indent="0" lvl="0" marL="0" rtl="0" algn="l">
              <a:spcBef>
                <a:spcPts val="0"/>
              </a:spcBef>
              <a:spcAft>
                <a:spcPts val="0"/>
              </a:spcAft>
              <a:buClr>
                <a:schemeClr val="dk1"/>
              </a:buClr>
              <a:buSzPts val="1100"/>
              <a:buFont typeface="Arial"/>
              <a:buNone/>
            </a:pPr>
            <a:r>
              <a:rPr b="1" lang="en" sz="2200">
                <a:solidFill>
                  <a:schemeClr val="dk1"/>
                </a:solidFill>
              </a:rPr>
              <a:t>Streetscape Improvements</a:t>
            </a:r>
            <a:endParaRPr b="1" sz="2200">
              <a:solidFill>
                <a:schemeClr val="dk1"/>
              </a:solidFill>
            </a:endParaRPr>
          </a:p>
          <a:p>
            <a:pPr indent="0" lvl="0" marL="0" rtl="0" algn="l">
              <a:spcBef>
                <a:spcPts val="1000"/>
              </a:spcBef>
              <a:spcAft>
                <a:spcPts val="0"/>
              </a:spcAft>
              <a:buClr>
                <a:schemeClr val="dk1"/>
              </a:buClr>
              <a:buSzPts val="1100"/>
              <a:buFont typeface="Arial"/>
              <a:buNone/>
            </a:pPr>
            <a:r>
              <a:rPr lang="en" sz="1800">
                <a:solidFill>
                  <a:schemeClr val="dk1"/>
                </a:solidFill>
              </a:rPr>
              <a:t>Reinforce a sense of arrival and place at North Salem’s historic town center where East Broadway and Mill Pond Road converge near Arlington Pond. This should include intersection, sidewalk, and crossing enhancements to improve safety and enhance historic appearance at the intersections of East Broadway with Mill Pond Road and Pacheco Drive, and should improve pedestrian connections to William E Palmer school, Spicket River, and Arlington Pond.</a:t>
            </a:r>
            <a:endParaRPr sz="1800">
              <a:solidFill>
                <a:schemeClr val="dk1"/>
              </a:solidFill>
            </a:endParaRPr>
          </a:p>
          <a:p>
            <a:pPr indent="0" lvl="0" marL="0" rtl="0" algn="l">
              <a:spcBef>
                <a:spcPts val="1000"/>
              </a:spcBef>
              <a:spcAft>
                <a:spcPts val="0"/>
              </a:spcAft>
              <a:buClr>
                <a:schemeClr val="dk1"/>
              </a:buClr>
              <a:buSzPts val="1100"/>
              <a:buFont typeface="Arial"/>
              <a:buNone/>
            </a:pPr>
            <a:r>
              <a:t/>
            </a:r>
            <a:endParaRPr sz="1800">
              <a:solidFill>
                <a:schemeClr val="dk1"/>
              </a:solidFill>
            </a:endParaRPr>
          </a:p>
          <a:p>
            <a:pPr indent="0" lvl="0" marL="0" rtl="0" algn="l">
              <a:spcBef>
                <a:spcPts val="1000"/>
              </a:spcBef>
              <a:spcAft>
                <a:spcPts val="0"/>
              </a:spcAft>
              <a:buClr>
                <a:schemeClr val="dk1"/>
              </a:buClr>
              <a:buSzPts val="1100"/>
              <a:buFont typeface="Arial"/>
              <a:buNone/>
            </a:pPr>
            <a:r>
              <a:rPr b="1" lang="en" sz="2200">
                <a:solidFill>
                  <a:schemeClr val="dk1"/>
                </a:solidFill>
              </a:rPr>
              <a:t>Strategic Historic Preservation</a:t>
            </a:r>
            <a:endParaRPr b="1" sz="2200">
              <a:solidFill>
                <a:schemeClr val="dk1"/>
              </a:solidFill>
            </a:endParaRPr>
          </a:p>
          <a:p>
            <a:pPr indent="0" lvl="0" marL="0" rtl="0" algn="l">
              <a:spcBef>
                <a:spcPts val="1000"/>
              </a:spcBef>
              <a:spcAft>
                <a:spcPts val="0"/>
              </a:spcAft>
              <a:buClr>
                <a:schemeClr val="dk1"/>
              </a:buClr>
              <a:buSzPts val="1100"/>
              <a:buFont typeface="Arial"/>
              <a:buNone/>
            </a:pPr>
            <a:r>
              <a:rPr lang="en" sz="1800">
                <a:solidFill>
                  <a:schemeClr val="dk1"/>
                </a:solidFill>
              </a:rPr>
              <a:t>Utilize Federal Historic Rehabilitation Tax Incentives for adaptive reuse and reinvestment in anchor historic buildings along Town Connectors, Salem Common, and North Salem Historic Town Center.</a:t>
            </a:r>
            <a:endParaRPr sz="1800">
              <a:solidFill>
                <a:schemeClr val="dk1"/>
              </a:solidFill>
            </a:endParaRPr>
          </a:p>
          <a:p>
            <a:pPr indent="0" lvl="0" marL="0" rtl="0" algn="l">
              <a:spcBef>
                <a:spcPts val="1000"/>
              </a:spcBef>
              <a:spcAft>
                <a:spcPts val="0"/>
              </a:spcAft>
              <a:buClr>
                <a:schemeClr val="dk1"/>
              </a:buClr>
              <a:buSzPts val="1100"/>
              <a:buFont typeface="Arial"/>
              <a:buNone/>
            </a:pPr>
            <a:r>
              <a:t/>
            </a:r>
            <a:endParaRPr sz="1800">
              <a:solidFill>
                <a:schemeClr val="dk1"/>
              </a:solidFill>
            </a:endParaRPr>
          </a:p>
        </p:txBody>
      </p:sp>
      <p:sp>
        <p:nvSpPr>
          <p:cNvPr id="563" name="Google Shape;563;p39"/>
          <p:cNvSpPr txBox="1"/>
          <p:nvPr/>
        </p:nvSpPr>
        <p:spPr>
          <a:xfrm>
            <a:off x="12308400" y="2590450"/>
            <a:ext cx="5674800" cy="646500"/>
          </a:xfrm>
          <a:prstGeom prst="rect">
            <a:avLst/>
          </a:prstGeom>
          <a:noFill/>
          <a:ln>
            <a:noFill/>
          </a:ln>
        </p:spPr>
        <p:txBody>
          <a:bodyPr anchorCtr="0" anchor="t" bIns="182875" lIns="182875" spcFirstLastPara="1" rIns="182875" wrap="square" tIns="182875">
            <a:spAutoFit/>
          </a:bodyPr>
          <a:lstStyle/>
          <a:p>
            <a:pPr indent="0" lvl="0" marL="0" rtl="0" algn="l">
              <a:spcBef>
                <a:spcPts val="1000"/>
              </a:spcBef>
              <a:spcAft>
                <a:spcPts val="0"/>
              </a:spcAft>
              <a:buNone/>
            </a:pPr>
            <a:r>
              <a:t/>
            </a:r>
            <a:endParaRPr sz="1800">
              <a:solidFill>
                <a:schemeClr val="dk1"/>
              </a:solidFill>
            </a:endParaRPr>
          </a:p>
        </p:txBody>
      </p:sp>
      <p:pic>
        <p:nvPicPr>
          <p:cNvPr id="564" name="Google Shape;564;p39"/>
          <p:cNvPicPr preferRelativeResize="0"/>
          <p:nvPr>
            <p:ph idx="2" type="pic"/>
          </p:nvPr>
        </p:nvPicPr>
        <p:blipFill rotWithShape="1">
          <a:blip r:embed="rId3">
            <a:alphaModFix/>
          </a:blip>
          <a:srcRect b="80" l="5141" r="0" t="-80"/>
          <a:stretch/>
        </p:blipFill>
        <p:spPr>
          <a:xfrm>
            <a:off x="12308400" y="2737024"/>
            <a:ext cx="5674799" cy="6444964"/>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8" name="Shape 568"/>
        <p:cNvGrpSpPr/>
        <p:nvPr/>
      </p:nvGrpSpPr>
      <p:grpSpPr>
        <a:xfrm>
          <a:off x="0" y="0"/>
          <a:ext cx="0" cy="0"/>
          <a:chOff x="0" y="0"/>
          <a:chExt cx="0" cy="0"/>
        </a:xfrm>
      </p:grpSpPr>
      <p:sp>
        <p:nvSpPr>
          <p:cNvPr id="569" name="Google Shape;569;p40"/>
          <p:cNvSpPr txBox="1"/>
          <p:nvPr>
            <p:ph idx="12" type="sldNum"/>
          </p:nvPr>
        </p:nvSpPr>
        <p:spPr>
          <a:xfrm>
            <a:off x="17678699" y="9980025"/>
            <a:ext cx="304500" cy="153900"/>
          </a:xfrm>
          <a:prstGeom prst="rect">
            <a:avLst/>
          </a:prstGeom>
        </p:spPr>
        <p:txBody>
          <a:bodyPr anchorCtr="0" anchor="ctr" bIns="0" lIns="0" spcFirstLastPara="1" rIns="0" wrap="square" tIns="0">
            <a:spAutoFit/>
          </a:bodyPr>
          <a:lstStyle/>
          <a:p>
            <a:pPr indent="0" lvl="0" marL="0" rtl="0" algn="r">
              <a:spcBef>
                <a:spcPts val="0"/>
              </a:spcBef>
              <a:spcAft>
                <a:spcPts val="0"/>
              </a:spcAft>
              <a:buNone/>
            </a:pPr>
            <a:fld id="{00000000-1234-1234-1234-123412341234}" type="slidenum">
              <a:rPr lang="en"/>
              <a:t>‹#›</a:t>
            </a:fld>
            <a:endParaRPr/>
          </a:p>
        </p:txBody>
      </p:sp>
      <p:sp>
        <p:nvSpPr>
          <p:cNvPr id="570" name="Google Shape;570;p40"/>
          <p:cNvSpPr txBox="1"/>
          <p:nvPr>
            <p:ph type="title"/>
          </p:nvPr>
        </p:nvSpPr>
        <p:spPr>
          <a:xfrm>
            <a:off x="1057000" y="754950"/>
            <a:ext cx="8839200" cy="7620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sz="4000"/>
              <a:t>TOWN CONNECTORS</a:t>
            </a:r>
            <a:endParaRPr sz="4000"/>
          </a:p>
        </p:txBody>
      </p:sp>
      <p:sp>
        <p:nvSpPr>
          <p:cNvPr id="571" name="Google Shape;571;p40"/>
          <p:cNvSpPr/>
          <p:nvPr/>
        </p:nvSpPr>
        <p:spPr>
          <a:xfrm>
            <a:off x="304800" y="819450"/>
            <a:ext cx="494700" cy="494700"/>
          </a:xfrm>
          <a:prstGeom prst="rect">
            <a:avLst/>
          </a:prstGeom>
          <a:solidFill>
            <a:srgbClr val="567C3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72" name="Google Shape;572;p40"/>
          <p:cNvSpPr txBox="1"/>
          <p:nvPr/>
        </p:nvSpPr>
        <p:spPr>
          <a:xfrm>
            <a:off x="304800" y="2485000"/>
            <a:ext cx="4648200" cy="5910600"/>
          </a:xfrm>
          <a:prstGeom prst="rect">
            <a:avLst/>
          </a:prstGeom>
          <a:noFill/>
          <a:ln>
            <a:noFill/>
          </a:ln>
        </p:spPr>
        <p:txBody>
          <a:bodyPr anchorCtr="0" anchor="t" bIns="182875" lIns="182875" spcFirstLastPara="1" rIns="182875" wrap="square" tIns="182875">
            <a:spAutoFit/>
          </a:bodyPr>
          <a:lstStyle/>
          <a:p>
            <a:pPr indent="0" lvl="0" marL="0" rtl="0" algn="l">
              <a:spcBef>
                <a:spcPts val="0"/>
              </a:spcBef>
              <a:spcAft>
                <a:spcPts val="0"/>
              </a:spcAft>
              <a:buNone/>
            </a:pPr>
            <a:r>
              <a:rPr b="1" lang="en" sz="2200">
                <a:solidFill>
                  <a:schemeClr val="dk1"/>
                </a:solidFill>
              </a:rPr>
              <a:t>Complete and connect </a:t>
            </a:r>
            <a:br>
              <a:rPr b="1" lang="en" sz="2200">
                <a:solidFill>
                  <a:schemeClr val="dk1"/>
                </a:solidFill>
              </a:rPr>
            </a:br>
            <a:r>
              <a:rPr b="1" lang="en" sz="2200">
                <a:solidFill>
                  <a:schemeClr val="dk1"/>
                </a:solidFill>
              </a:rPr>
              <a:t>the town to the Salem Bicycle-Pedestrian </a:t>
            </a:r>
            <a:br>
              <a:rPr b="1" lang="en" sz="2200">
                <a:solidFill>
                  <a:schemeClr val="dk1"/>
                </a:solidFill>
              </a:rPr>
            </a:br>
            <a:r>
              <a:rPr b="1" lang="en" sz="2200">
                <a:solidFill>
                  <a:schemeClr val="dk1"/>
                </a:solidFill>
              </a:rPr>
              <a:t>Corridor (Rail Trail).</a:t>
            </a:r>
            <a:endParaRPr b="1" sz="2200">
              <a:solidFill>
                <a:schemeClr val="dk1"/>
              </a:solidFill>
            </a:endParaRPr>
          </a:p>
          <a:p>
            <a:pPr indent="0" lvl="0" marL="0" rtl="0" algn="l">
              <a:spcBef>
                <a:spcPts val="0"/>
              </a:spcBef>
              <a:spcAft>
                <a:spcPts val="0"/>
              </a:spcAft>
              <a:buNone/>
            </a:pPr>
            <a:r>
              <a:t/>
            </a:r>
            <a:endParaRPr sz="2000">
              <a:solidFill>
                <a:schemeClr val="dk1"/>
              </a:solidFill>
            </a:endParaRPr>
          </a:p>
          <a:p>
            <a:pPr indent="0" lvl="0" marL="0" rtl="0" algn="l">
              <a:spcBef>
                <a:spcPts val="0"/>
              </a:spcBef>
              <a:spcAft>
                <a:spcPts val="0"/>
              </a:spcAft>
              <a:buNone/>
            </a:pPr>
            <a:r>
              <a:rPr lang="en" sz="1800">
                <a:solidFill>
                  <a:schemeClr val="dk1"/>
                </a:solidFill>
              </a:rPr>
              <a:t>Work to complete the Salem Bicycle-Pedestrian Corridor (Rail Trail) through the full length of its proposed alignment through Salem with improved, safe crossings of all vehicular roads, particularly Broadway (RT-28).</a:t>
            </a:r>
            <a:endParaRPr sz="1800">
              <a:solidFill>
                <a:schemeClr val="dk1"/>
              </a:solidFill>
            </a:endParaRPr>
          </a:p>
          <a:p>
            <a:pPr indent="0" lvl="0" marL="0" rtl="0" algn="l">
              <a:spcBef>
                <a:spcPts val="0"/>
              </a:spcBef>
              <a:spcAft>
                <a:spcPts val="0"/>
              </a:spcAft>
              <a:buNone/>
            </a:pPr>
            <a:r>
              <a:t/>
            </a:r>
            <a:endParaRPr sz="1800">
              <a:solidFill>
                <a:schemeClr val="dk1"/>
              </a:solidFill>
            </a:endParaRPr>
          </a:p>
          <a:p>
            <a:pPr indent="0" lvl="0" marL="0" rtl="0" algn="l">
              <a:spcBef>
                <a:spcPts val="0"/>
              </a:spcBef>
              <a:spcAft>
                <a:spcPts val="0"/>
              </a:spcAft>
              <a:buNone/>
            </a:pPr>
            <a:r>
              <a:rPr lang="en" sz="1800">
                <a:solidFill>
                  <a:schemeClr val="dk1"/>
                </a:solidFill>
              </a:rPr>
              <a:t>This should include pursuing strategic, grade-separated safe crossings at:</a:t>
            </a:r>
            <a:endParaRPr sz="1800">
              <a:solidFill>
                <a:schemeClr val="dk1"/>
              </a:solidFill>
            </a:endParaRPr>
          </a:p>
          <a:p>
            <a:pPr indent="-342900" lvl="0" marL="457200" rtl="0" algn="l">
              <a:spcBef>
                <a:spcPts val="0"/>
              </a:spcBef>
              <a:spcAft>
                <a:spcPts val="0"/>
              </a:spcAft>
              <a:buClr>
                <a:schemeClr val="dk1"/>
              </a:buClr>
              <a:buSzPts val="1800"/>
              <a:buChar char="●"/>
            </a:pPr>
            <a:r>
              <a:rPr lang="en" sz="1800" u="sng">
                <a:solidFill>
                  <a:schemeClr val="dk1"/>
                </a:solidFill>
              </a:rPr>
              <a:t>Rockingham Park Blvd</a:t>
            </a:r>
            <a:r>
              <a:rPr lang="en" sz="1800">
                <a:solidFill>
                  <a:schemeClr val="dk1"/>
                </a:solidFill>
              </a:rPr>
              <a:t> (overpass)</a:t>
            </a:r>
            <a:endParaRPr sz="1800">
              <a:solidFill>
                <a:schemeClr val="dk1"/>
              </a:solidFill>
            </a:endParaRPr>
          </a:p>
          <a:p>
            <a:pPr indent="-342900" lvl="0" marL="457200" rtl="0" algn="l">
              <a:spcBef>
                <a:spcPts val="0"/>
              </a:spcBef>
              <a:spcAft>
                <a:spcPts val="0"/>
              </a:spcAft>
              <a:buClr>
                <a:schemeClr val="dk1"/>
              </a:buClr>
              <a:buSzPts val="1800"/>
              <a:buChar char="●"/>
            </a:pPr>
            <a:r>
              <a:rPr lang="en" sz="1800" u="sng">
                <a:solidFill>
                  <a:schemeClr val="dk1"/>
                </a:solidFill>
              </a:rPr>
              <a:t>Via Toscana</a:t>
            </a:r>
            <a:r>
              <a:rPr lang="en" sz="1800">
                <a:solidFill>
                  <a:schemeClr val="dk1"/>
                </a:solidFill>
              </a:rPr>
              <a:t> (overpass and rear lot connection to Veterans Memorial Parkway)</a:t>
            </a:r>
            <a:endParaRPr sz="1800">
              <a:solidFill>
                <a:schemeClr val="dk1"/>
              </a:solidFill>
            </a:endParaRPr>
          </a:p>
          <a:p>
            <a:pPr indent="0" lvl="0" marL="0" rtl="0" algn="l">
              <a:spcBef>
                <a:spcPts val="0"/>
              </a:spcBef>
              <a:spcAft>
                <a:spcPts val="0"/>
              </a:spcAft>
              <a:buNone/>
            </a:pPr>
            <a:r>
              <a:t/>
            </a:r>
            <a:endParaRPr sz="1800">
              <a:solidFill>
                <a:schemeClr val="dk1"/>
              </a:solidFill>
            </a:endParaRPr>
          </a:p>
        </p:txBody>
      </p:sp>
      <p:sp>
        <p:nvSpPr>
          <p:cNvPr id="573" name="Google Shape;573;p40"/>
          <p:cNvSpPr/>
          <p:nvPr/>
        </p:nvSpPr>
        <p:spPr>
          <a:xfrm>
            <a:off x="307850" y="1749950"/>
            <a:ext cx="4648200" cy="607500"/>
          </a:xfrm>
          <a:prstGeom prst="rect">
            <a:avLst/>
          </a:prstGeom>
          <a:solidFill>
            <a:srgbClr val="567C3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solidFill>
                  <a:schemeClr val="lt1"/>
                </a:solidFill>
              </a:rPr>
              <a:t>Big Move</a:t>
            </a:r>
            <a:endParaRPr b="1" sz="2000">
              <a:solidFill>
                <a:schemeClr val="lt1"/>
              </a:solidFill>
            </a:endParaRPr>
          </a:p>
        </p:txBody>
      </p:sp>
      <p:pic>
        <p:nvPicPr>
          <p:cNvPr id="574" name="Google Shape;574;p40"/>
          <p:cNvPicPr preferRelativeResize="0"/>
          <p:nvPr/>
        </p:nvPicPr>
        <p:blipFill>
          <a:blip r:embed="rId3">
            <a:alphaModFix/>
          </a:blip>
          <a:stretch>
            <a:fillRect/>
          </a:stretch>
        </p:blipFill>
        <p:spPr>
          <a:xfrm>
            <a:off x="4953000" y="2443175"/>
            <a:ext cx="13182602" cy="57674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8" name="Shape 578"/>
        <p:cNvGrpSpPr/>
        <p:nvPr/>
      </p:nvGrpSpPr>
      <p:grpSpPr>
        <a:xfrm>
          <a:off x="0" y="0"/>
          <a:ext cx="0" cy="0"/>
          <a:chOff x="0" y="0"/>
          <a:chExt cx="0" cy="0"/>
        </a:xfrm>
      </p:grpSpPr>
      <p:pic>
        <p:nvPicPr>
          <p:cNvPr id="579" name="Google Shape;579;p41"/>
          <p:cNvPicPr preferRelativeResize="0"/>
          <p:nvPr>
            <p:ph idx="2" type="pic"/>
          </p:nvPr>
        </p:nvPicPr>
        <p:blipFill rotWithShape="1">
          <a:blip r:embed="rId3">
            <a:alphaModFix/>
          </a:blip>
          <a:srcRect b="0" l="0" r="0" t="0"/>
          <a:stretch/>
        </p:blipFill>
        <p:spPr>
          <a:xfrm>
            <a:off x="8976021" y="819450"/>
            <a:ext cx="9007181" cy="9006925"/>
          </a:xfrm>
          <a:prstGeom prst="rect">
            <a:avLst/>
          </a:prstGeom>
          <a:noFill/>
          <a:ln>
            <a:noFill/>
          </a:ln>
        </p:spPr>
      </p:pic>
      <p:sp>
        <p:nvSpPr>
          <p:cNvPr id="580" name="Google Shape;580;p41"/>
          <p:cNvSpPr txBox="1"/>
          <p:nvPr>
            <p:ph idx="12" type="sldNum"/>
          </p:nvPr>
        </p:nvSpPr>
        <p:spPr>
          <a:xfrm>
            <a:off x="17678699" y="9980025"/>
            <a:ext cx="304500" cy="153900"/>
          </a:xfrm>
          <a:prstGeom prst="rect">
            <a:avLst/>
          </a:prstGeom>
        </p:spPr>
        <p:txBody>
          <a:bodyPr anchorCtr="0" anchor="ctr" bIns="0" lIns="0" spcFirstLastPara="1" rIns="0" wrap="square" tIns="0">
            <a:spAutoFit/>
          </a:bodyPr>
          <a:lstStyle/>
          <a:p>
            <a:pPr indent="0" lvl="0" marL="0" rtl="0" algn="r">
              <a:spcBef>
                <a:spcPts val="0"/>
              </a:spcBef>
              <a:spcAft>
                <a:spcPts val="0"/>
              </a:spcAft>
              <a:buNone/>
            </a:pPr>
            <a:fld id="{00000000-1234-1234-1234-123412341234}" type="slidenum">
              <a:rPr lang="en"/>
              <a:t>‹#›</a:t>
            </a:fld>
            <a:endParaRPr/>
          </a:p>
        </p:txBody>
      </p:sp>
      <p:sp>
        <p:nvSpPr>
          <p:cNvPr id="581" name="Google Shape;581;p41"/>
          <p:cNvSpPr txBox="1"/>
          <p:nvPr>
            <p:ph type="title"/>
          </p:nvPr>
        </p:nvSpPr>
        <p:spPr>
          <a:xfrm>
            <a:off x="1057000" y="754950"/>
            <a:ext cx="8839200" cy="7620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sz="4000"/>
              <a:t>TOWN CONNECTORS</a:t>
            </a:r>
            <a:endParaRPr sz="4000"/>
          </a:p>
        </p:txBody>
      </p:sp>
      <p:sp>
        <p:nvSpPr>
          <p:cNvPr id="582" name="Google Shape;582;p41"/>
          <p:cNvSpPr/>
          <p:nvPr/>
        </p:nvSpPr>
        <p:spPr>
          <a:xfrm>
            <a:off x="304800" y="819450"/>
            <a:ext cx="494700" cy="494700"/>
          </a:xfrm>
          <a:prstGeom prst="rect">
            <a:avLst/>
          </a:prstGeom>
          <a:solidFill>
            <a:srgbClr val="567C3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83" name="Google Shape;583;p41"/>
          <p:cNvSpPr txBox="1"/>
          <p:nvPr/>
        </p:nvSpPr>
        <p:spPr>
          <a:xfrm>
            <a:off x="304800" y="2590450"/>
            <a:ext cx="4648200" cy="7378200"/>
          </a:xfrm>
          <a:prstGeom prst="rect">
            <a:avLst/>
          </a:prstGeom>
          <a:noFill/>
          <a:ln>
            <a:noFill/>
          </a:ln>
        </p:spPr>
        <p:txBody>
          <a:bodyPr anchorCtr="0" anchor="t" bIns="182875" lIns="182875" spcFirstLastPara="1" rIns="182875" wrap="square" tIns="182875">
            <a:spAutoFit/>
          </a:bodyPr>
          <a:lstStyle/>
          <a:p>
            <a:pPr indent="0" lvl="0" marL="0" rtl="0" algn="l">
              <a:spcBef>
                <a:spcPts val="0"/>
              </a:spcBef>
              <a:spcAft>
                <a:spcPts val="0"/>
              </a:spcAft>
              <a:buNone/>
            </a:pPr>
            <a:r>
              <a:rPr b="1" lang="en" sz="2200">
                <a:solidFill>
                  <a:schemeClr val="dk1"/>
                </a:solidFill>
              </a:rPr>
              <a:t>Complete Priority Town Connector Network</a:t>
            </a:r>
            <a:endParaRPr b="1" sz="2200">
              <a:solidFill>
                <a:schemeClr val="dk1"/>
              </a:solidFill>
            </a:endParaRPr>
          </a:p>
          <a:p>
            <a:pPr indent="0" lvl="0" marL="0" rtl="0" algn="l">
              <a:spcBef>
                <a:spcPts val="1000"/>
              </a:spcBef>
              <a:spcAft>
                <a:spcPts val="0"/>
              </a:spcAft>
              <a:buNone/>
            </a:pPr>
            <a:r>
              <a:rPr lang="en" sz="1800">
                <a:solidFill>
                  <a:schemeClr val="dk1"/>
                </a:solidFill>
              </a:rPr>
              <a:t>This includes:</a:t>
            </a:r>
            <a:endParaRPr sz="1800">
              <a:solidFill>
                <a:schemeClr val="dk1"/>
              </a:solidFill>
            </a:endParaRPr>
          </a:p>
          <a:p>
            <a:pPr indent="-342900" lvl="0" marL="457200" rtl="0" algn="l">
              <a:spcBef>
                <a:spcPts val="1000"/>
              </a:spcBef>
              <a:spcAft>
                <a:spcPts val="0"/>
              </a:spcAft>
              <a:buClr>
                <a:schemeClr val="dk1"/>
              </a:buClr>
              <a:buSzPts val="1800"/>
              <a:buAutoNum type="arabicPeriod"/>
            </a:pPr>
            <a:r>
              <a:rPr b="1" lang="en" sz="1800">
                <a:solidFill>
                  <a:schemeClr val="dk1"/>
                </a:solidFill>
              </a:rPr>
              <a:t>Main Street Corridor</a:t>
            </a:r>
            <a:br>
              <a:rPr lang="en" sz="1800">
                <a:solidFill>
                  <a:schemeClr val="dk1"/>
                </a:solidFill>
              </a:rPr>
            </a:br>
            <a:r>
              <a:rPr lang="en" sz="1800">
                <a:solidFill>
                  <a:schemeClr val="dk1"/>
                </a:solidFill>
              </a:rPr>
              <a:t>Engaging, comfortable and beautiful walking experience, focusing at ends and then filling in over time.</a:t>
            </a:r>
            <a:endParaRPr sz="1800">
              <a:solidFill>
                <a:schemeClr val="dk1"/>
              </a:solidFill>
            </a:endParaRPr>
          </a:p>
          <a:p>
            <a:pPr indent="-342900" lvl="0" marL="457200" rtl="0" algn="l">
              <a:spcBef>
                <a:spcPts val="1000"/>
              </a:spcBef>
              <a:spcAft>
                <a:spcPts val="0"/>
              </a:spcAft>
              <a:buClr>
                <a:schemeClr val="dk1"/>
              </a:buClr>
              <a:buSzPts val="1800"/>
              <a:buAutoNum type="arabicPeriod"/>
            </a:pPr>
            <a:r>
              <a:rPr b="1" lang="en" sz="1800">
                <a:solidFill>
                  <a:schemeClr val="dk1"/>
                </a:solidFill>
              </a:rPr>
              <a:t>Multi-Use Path: Geremonty Drive &amp; Veterans Memorial Parkway</a:t>
            </a:r>
            <a:br>
              <a:rPr lang="en" sz="1800">
                <a:solidFill>
                  <a:schemeClr val="dk1"/>
                </a:solidFill>
              </a:rPr>
            </a:br>
            <a:r>
              <a:rPr lang="en" sz="1800">
                <a:solidFill>
                  <a:schemeClr val="dk1"/>
                </a:solidFill>
              </a:rPr>
              <a:t>Enhance crosswalks and adapt the existing sidewalk to serve as a multi-use walking and bicycle path.</a:t>
            </a:r>
            <a:endParaRPr sz="1800">
              <a:solidFill>
                <a:schemeClr val="dk1"/>
              </a:solidFill>
            </a:endParaRPr>
          </a:p>
          <a:p>
            <a:pPr indent="-342900" lvl="0" marL="457200" rtl="0" algn="l">
              <a:spcBef>
                <a:spcPts val="1000"/>
              </a:spcBef>
              <a:spcAft>
                <a:spcPts val="0"/>
              </a:spcAft>
              <a:buClr>
                <a:schemeClr val="dk1"/>
              </a:buClr>
              <a:buSzPts val="1800"/>
              <a:buAutoNum type="arabicPeriod"/>
            </a:pPr>
            <a:r>
              <a:rPr b="1" lang="en" sz="1800">
                <a:solidFill>
                  <a:schemeClr val="dk1"/>
                </a:solidFill>
              </a:rPr>
              <a:t>North-South Bicycle Connection: South Policy and Kelly Rd</a:t>
            </a:r>
            <a:br>
              <a:rPr lang="en" sz="1800">
                <a:solidFill>
                  <a:schemeClr val="dk1"/>
                </a:solidFill>
              </a:rPr>
            </a:br>
            <a:r>
              <a:rPr lang="en" sz="1800">
                <a:solidFill>
                  <a:schemeClr val="dk1"/>
                </a:solidFill>
              </a:rPr>
              <a:t>Narrow lanes and increase shoulder to encourage slower speeds and safer driver behavior so that residents have the option of bicycling to the Rail Trail and Tuscan Village. Work to secure additional ROW to permit future sidewalk or shoulder improvements that encourage a safer pedestrian experience.</a:t>
            </a:r>
            <a:endParaRPr sz="1800">
              <a:solidFill>
                <a:schemeClr val="dk1"/>
              </a:solidFill>
            </a:endParaRPr>
          </a:p>
        </p:txBody>
      </p:sp>
      <p:sp>
        <p:nvSpPr>
          <p:cNvPr id="584" name="Google Shape;584;p41"/>
          <p:cNvSpPr/>
          <p:nvPr/>
        </p:nvSpPr>
        <p:spPr>
          <a:xfrm>
            <a:off x="307850" y="1749950"/>
            <a:ext cx="4648200" cy="607500"/>
          </a:xfrm>
          <a:prstGeom prst="rect">
            <a:avLst/>
          </a:prstGeom>
          <a:solidFill>
            <a:srgbClr val="567C3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solidFill>
                  <a:schemeClr val="lt1"/>
                </a:solidFill>
              </a:rPr>
              <a:t>Supporting Strategy</a:t>
            </a:r>
            <a:endParaRPr b="1" sz="2000">
              <a:solidFill>
                <a:schemeClr val="lt1"/>
              </a:solidFill>
            </a:endParaRPr>
          </a:p>
        </p:txBody>
      </p:sp>
      <p:sp>
        <p:nvSpPr>
          <p:cNvPr id="585" name="Google Shape;585;p41"/>
          <p:cNvSpPr/>
          <p:nvPr/>
        </p:nvSpPr>
        <p:spPr>
          <a:xfrm>
            <a:off x="15801975" y="1867725"/>
            <a:ext cx="675200" cy="527825"/>
          </a:xfrm>
          <a:custGeom>
            <a:rect b="b" l="l" r="r" t="t"/>
            <a:pathLst>
              <a:path extrusionOk="0" h="21113" w="27008">
                <a:moveTo>
                  <a:pt x="27008" y="0"/>
                </a:moveTo>
                <a:cubicBezTo>
                  <a:pt x="26160" y="2060"/>
                  <a:pt x="26420" y="8840"/>
                  <a:pt x="21919" y="12359"/>
                </a:cubicBezTo>
                <a:cubicBezTo>
                  <a:pt x="17418" y="15878"/>
                  <a:pt x="3653" y="19654"/>
                  <a:pt x="0" y="21113"/>
                </a:cubicBezTo>
              </a:path>
            </a:pathLst>
          </a:custGeom>
          <a:noFill/>
          <a:ln cap="flat" cmpd="sng" w="28575">
            <a:solidFill>
              <a:srgbClr val="4C7D34"/>
            </a:solidFill>
            <a:prstDash val="solid"/>
            <a:round/>
            <a:headEnd len="med" w="med" type="none"/>
            <a:tailEnd len="med" w="med" type="stealth"/>
          </a:ln>
        </p:spPr>
      </p:sp>
      <p:sp>
        <p:nvSpPr>
          <p:cNvPr id="586" name="Google Shape;586;p41"/>
          <p:cNvSpPr/>
          <p:nvPr/>
        </p:nvSpPr>
        <p:spPr>
          <a:xfrm>
            <a:off x="11427650" y="3294450"/>
            <a:ext cx="1308600" cy="181750"/>
          </a:xfrm>
          <a:custGeom>
            <a:rect b="b" l="l" r="r" t="t"/>
            <a:pathLst>
              <a:path extrusionOk="0" h="7270" w="52344">
                <a:moveTo>
                  <a:pt x="0" y="7270"/>
                </a:moveTo>
                <a:cubicBezTo>
                  <a:pt x="6907" y="6785"/>
                  <a:pt x="32715" y="5574"/>
                  <a:pt x="41439" y="4362"/>
                </a:cubicBezTo>
                <a:cubicBezTo>
                  <a:pt x="50163" y="3150"/>
                  <a:pt x="50527" y="727"/>
                  <a:pt x="52344" y="0"/>
                </a:cubicBezTo>
              </a:path>
            </a:pathLst>
          </a:custGeom>
          <a:noFill/>
          <a:ln cap="flat" cmpd="sng" w="28575">
            <a:solidFill>
              <a:srgbClr val="4C7D34"/>
            </a:solidFill>
            <a:prstDash val="solid"/>
            <a:round/>
            <a:headEnd len="med" w="med" type="none"/>
            <a:tailEnd len="med" w="med" type="stealth"/>
          </a:ln>
        </p:spPr>
      </p:sp>
      <p:sp>
        <p:nvSpPr>
          <p:cNvPr id="587" name="Google Shape;587;p41"/>
          <p:cNvSpPr/>
          <p:nvPr/>
        </p:nvSpPr>
        <p:spPr>
          <a:xfrm>
            <a:off x="11354950" y="3233075"/>
            <a:ext cx="304500" cy="304500"/>
          </a:xfrm>
          <a:prstGeom prst="ellipse">
            <a:avLst/>
          </a:prstGeom>
          <a:solidFill>
            <a:srgbClr val="4C7D34"/>
          </a:solidFill>
          <a:ln cap="flat" cmpd="sng" w="19050">
            <a:solidFill>
              <a:srgbClr val="FFFFFF"/>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en" sz="1100">
                <a:solidFill>
                  <a:srgbClr val="FFFFFF"/>
                </a:solidFill>
              </a:rPr>
              <a:t>1</a:t>
            </a:r>
            <a:endParaRPr b="1" sz="1100">
              <a:solidFill>
                <a:srgbClr val="FFFFFF"/>
              </a:solidFill>
            </a:endParaRPr>
          </a:p>
        </p:txBody>
      </p:sp>
      <p:sp>
        <p:nvSpPr>
          <p:cNvPr id="588" name="Google Shape;588;p41"/>
          <p:cNvSpPr/>
          <p:nvPr/>
        </p:nvSpPr>
        <p:spPr>
          <a:xfrm>
            <a:off x="16253325" y="1676425"/>
            <a:ext cx="304500" cy="304500"/>
          </a:xfrm>
          <a:prstGeom prst="ellipse">
            <a:avLst/>
          </a:prstGeom>
          <a:solidFill>
            <a:srgbClr val="4C7D34"/>
          </a:solidFill>
          <a:ln cap="flat" cmpd="sng" w="19050">
            <a:solidFill>
              <a:srgbClr val="FFFFFF"/>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en" sz="1100">
                <a:solidFill>
                  <a:srgbClr val="FFFFFF"/>
                </a:solidFill>
              </a:rPr>
              <a:t>1</a:t>
            </a:r>
            <a:endParaRPr b="1" sz="1100">
              <a:solidFill>
                <a:srgbClr val="FFFFFF"/>
              </a:solidFill>
            </a:endParaRPr>
          </a:p>
        </p:txBody>
      </p:sp>
      <p:sp>
        <p:nvSpPr>
          <p:cNvPr id="589" name="Google Shape;589;p41"/>
          <p:cNvSpPr/>
          <p:nvPr/>
        </p:nvSpPr>
        <p:spPr>
          <a:xfrm>
            <a:off x="13778150" y="6127300"/>
            <a:ext cx="304500" cy="304500"/>
          </a:xfrm>
          <a:prstGeom prst="ellipse">
            <a:avLst/>
          </a:prstGeom>
          <a:solidFill>
            <a:srgbClr val="4C7D34"/>
          </a:solidFill>
          <a:ln cap="flat" cmpd="sng" w="19050">
            <a:solidFill>
              <a:srgbClr val="FFFFFF"/>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en" sz="1100">
                <a:solidFill>
                  <a:srgbClr val="FFFFFF"/>
                </a:solidFill>
              </a:rPr>
              <a:t>2</a:t>
            </a:r>
            <a:endParaRPr b="1" sz="1100">
              <a:solidFill>
                <a:srgbClr val="FFFFFF"/>
              </a:solidFill>
            </a:endParaRPr>
          </a:p>
        </p:txBody>
      </p:sp>
      <p:sp>
        <p:nvSpPr>
          <p:cNvPr id="590" name="Google Shape;590;p41"/>
          <p:cNvSpPr/>
          <p:nvPr/>
        </p:nvSpPr>
        <p:spPr>
          <a:xfrm>
            <a:off x="14780075" y="3233075"/>
            <a:ext cx="304500" cy="304500"/>
          </a:xfrm>
          <a:prstGeom prst="ellipse">
            <a:avLst/>
          </a:prstGeom>
          <a:solidFill>
            <a:srgbClr val="4C7D34"/>
          </a:solidFill>
          <a:ln cap="flat" cmpd="sng" w="19050">
            <a:solidFill>
              <a:srgbClr val="FFFFFF"/>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en" sz="1100">
                <a:solidFill>
                  <a:srgbClr val="FFFFFF"/>
                </a:solidFill>
              </a:rPr>
              <a:t>2</a:t>
            </a:r>
            <a:endParaRPr b="1" sz="1100">
              <a:solidFill>
                <a:srgbClr val="FFFFFF"/>
              </a:solidFill>
            </a:endParaRPr>
          </a:p>
        </p:txBody>
      </p:sp>
      <p:sp>
        <p:nvSpPr>
          <p:cNvPr id="591" name="Google Shape;591;p41"/>
          <p:cNvSpPr/>
          <p:nvPr/>
        </p:nvSpPr>
        <p:spPr>
          <a:xfrm>
            <a:off x="10328450" y="6327825"/>
            <a:ext cx="304500" cy="304500"/>
          </a:xfrm>
          <a:prstGeom prst="ellipse">
            <a:avLst/>
          </a:prstGeom>
          <a:solidFill>
            <a:srgbClr val="4C7D34"/>
          </a:solidFill>
          <a:ln cap="flat" cmpd="sng" w="19050">
            <a:solidFill>
              <a:srgbClr val="FFFFFF"/>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rPr b="1" lang="en" sz="1100">
                <a:solidFill>
                  <a:srgbClr val="FFFFFF"/>
                </a:solidFill>
              </a:rPr>
              <a:t>3</a:t>
            </a:r>
            <a:endParaRPr b="1" sz="1100">
              <a:solidFill>
                <a:srgbClr val="FFFFFF"/>
              </a:solidFill>
            </a:endParaRPr>
          </a:p>
        </p:txBody>
      </p:sp>
      <p:sp>
        <p:nvSpPr>
          <p:cNvPr id="592" name="Google Shape;592;p41"/>
          <p:cNvSpPr txBox="1"/>
          <p:nvPr/>
        </p:nvSpPr>
        <p:spPr>
          <a:xfrm>
            <a:off x="12779125" y="5419625"/>
            <a:ext cx="1163700" cy="381600"/>
          </a:xfrm>
          <a:prstGeom prst="rect">
            <a:avLst/>
          </a:prstGeom>
          <a:solidFill>
            <a:srgbClr val="4C7D3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chemeClr val="lt1"/>
                </a:solidFill>
              </a:rPr>
              <a:t>Via Toscana</a:t>
            </a:r>
            <a:endParaRPr i="1" sz="1200">
              <a:solidFill>
                <a:schemeClr val="lt1"/>
              </a:solidFill>
            </a:endParaRPr>
          </a:p>
        </p:txBody>
      </p:sp>
      <p:sp>
        <p:nvSpPr>
          <p:cNvPr id="593" name="Google Shape;593;p41"/>
          <p:cNvSpPr/>
          <p:nvPr/>
        </p:nvSpPr>
        <p:spPr>
          <a:xfrm>
            <a:off x="12594600" y="5801225"/>
            <a:ext cx="381600" cy="381600"/>
          </a:xfrm>
          <a:prstGeom prst="ellipse">
            <a:avLst/>
          </a:prstGeom>
          <a:solidFill>
            <a:srgbClr val="4C7D34">
              <a:alpha val="50000"/>
            </a:srgbClr>
          </a:solidFill>
          <a:ln cap="flat" cmpd="sng" w="38100">
            <a:solidFill>
              <a:srgbClr val="4C7D34"/>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94" name="Google Shape;594;p41"/>
          <p:cNvSpPr txBox="1"/>
          <p:nvPr/>
        </p:nvSpPr>
        <p:spPr>
          <a:xfrm>
            <a:off x="11275275" y="6846850"/>
            <a:ext cx="2058000" cy="381600"/>
          </a:xfrm>
          <a:prstGeom prst="rect">
            <a:avLst/>
          </a:prstGeom>
          <a:solidFill>
            <a:srgbClr val="357C8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chemeClr val="lt1"/>
                </a:solidFill>
              </a:rPr>
              <a:t>Rockingham Park Blvd</a:t>
            </a:r>
            <a:endParaRPr i="1" sz="1200">
              <a:solidFill>
                <a:schemeClr val="lt1"/>
              </a:solidFill>
            </a:endParaRPr>
          </a:p>
        </p:txBody>
      </p:sp>
      <p:sp>
        <p:nvSpPr>
          <p:cNvPr id="595" name="Google Shape;595;p41"/>
          <p:cNvSpPr/>
          <p:nvPr/>
        </p:nvSpPr>
        <p:spPr>
          <a:xfrm>
            <a:off x="12878900" y="6431800"/>
            <a:ext cx="304500" cy="304500"/>
          </a:xfrm>
          <a:prstGeom prst="ellipse">
            <a:avLst/>
          </a:prstGeom>
          <a:solidFill>
            <a:srgbClr val="357C88">
              <a:alpha val="48100"/>
            </a:srgbClr>
          </a:solidFill>
          <a:ln cap="flat" cmpd="sng" w="38100">
            <a:solidFill>
              <a:srgbClr val="357C88"/>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96" name="Google Shape;596;p41"/>
          <p:cNvSpPr txBox="1"/>
          <p:nvPr/>
        </p:nvSpPr>
        <p:spPr>
          <a:xfrm>
            <a:off x="9056150" y="3919175"/>
            <a:ext cx="1272300" cy="381600"/>
          </a:xfrm>
          <a:prstGeom prst="rect">
            <a:avLst/>
          </a:prstGeom>
          <a:solidFill>
            <a:srgbClr val="4C7D3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200">
                <a:solidFill>
                  <a:schemeClr val="lt1"/>
                </a:solidFill>
              </a:rPr>
              <a:t>Policy &amp; Main</a:t>
            </a:r>
            <a:endParaRPr i="1" sz="1200">
              <a:solidFill>
                <a:schemeClr val="lt1"/>
              </a:solidFill>
            </a:endParaRPr>
          </a:p>
        </p:txBody>
      </p:sp>
      <p:sp>
        <p:nvSpPr>
          <p:cNvPr id="597" name="Google Shape;597;p41"/>
          <p:cNvSpPr/>
          <p:nvPr/>
        </p:nvSpPr>
        <p:spPr>
          <a:xfrm>
            <a:off x="9641850" y="3537575"/>
            <a:ext cx="381600" cy="381600"/>
          </a:xfrm>
          <a:prstGeom prst="ellipse">
            <a:avLst/>
          </a:prstGeom>
          <a:solidFill>
            <a:srgbClr val="4C7D34">
              <a:alpha val="50000"/>
            </a:srgbClr>
          </a:solidFill>
          <a:ln cap="flat" cmpd="sng" w="38100">
            <a:solidFill>
              <a:srgbClr val="4C7D34"/>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1" name="Shape 601"/>
        <p:cNvGrpSpPr/>
        <p:nvPr/>
      </p:nvGrpSpPr>
      <p:grpSpPr>
        <a:xfrm>
          <a:off x="0" y="0"/>
          <a:ext cx="0" cy="0"/>
          <a:chOff x="0" y="0"/>
          <a:chExt cx="0" cy="0"/>
        </a:xfrm>
      </p:grpSpPr>
      <p:sp>
        <p:nvSpPr>
          <p:cNvPr id="602" name="Google Shape;602;p42"/>
          <p:cNvSpPr txBox="1"/>
          <p:nvPr>
            <p:ph idx="12" type="sldNum"/>
          </p:nvPr>
        </p:nvSpPr>
        <p:spPr>
          <a:xfrm>
            <a:off x="17678699" y="9980025"/>
            <a:ext cx="304500" cy="153900"/>
          </a:xfrm>
          <a:prstGeom prst="rect">
            <a:avLst/>
          </a:prstGeom>
        </p:spPr>
        <p:txBody>
          <a:bodyPr anchorCtr="0" anchor="ctr" bIns="0" lIns="0" spcFirstLastPara="1" rIns="0" wrap="square" tIns="0">
            <a:spAutoFit/>
          </a:bodyPr>
          <a:lstStyle/>
          <a:p>
            <a:pPr indent="0" lvl="0" marL="0" rtl="0" algn="r">
              <a:spcBef>
                <a:spcPts val="0"/>
              </a:spcBef>
              <a:spcAft>
                <a:spcPts val="0"/>
              </a:spcAft>
              <a:buNone/>
            </a:pPr>
            <a:fld id="{00000000-1234-1234-1234-123412341234}" type="slidenum">
              <a:rPr lang="en"/>
              <a:t>‹#›</a:t>
            </a:fld>
            <a:endParaRPr/>
          </a:p>
        </p:txBody>
      </p:sp>
      <p:pic>
        <p:nvPicPr>
          <p:cNvPr id="603" name="Google Shape;603;p42"/>
          <p:cNvPicPr preferRelativeResize="0"/>
          <p:nvPr>
            <p:ph idx="2" type="pic"/>
          </p:nvPr>
        </p:nvPicPr>
        <p:blipFill rotWithShape="1">
          <a:blip r:embed="rId3">
            <a:alphaModFix/>
          </a:blip>
          <a:srcRect b="-70494" l="12847" r="10996" t="-53369"/>
          <a:stretch/>
        </p:blipFill>
        <p:spPr>
          <a:xfrm>
            <a:off x="445900" y="3581275"/>
            <a:ext cx="4743450" cy="3901500"/>
          </a:xfrm>
          <a:prstGeom prst="rect">
            <a:avLst/>
          </a:prstGeom>
        </p:spPr>
      </p:pic>
      <p:pic>
        <p:nvPicPr>
          <p:cNvPr id="604" name="Google Shape;604;p42"/>
          <p:cNvPicPr preferRelativeResize="0"/>
          <p:nvPr>
            <p:ph idx="4" type="pic"/>
          </p:nvPr>
        </p:nvPicPr>
        <p:blipFill rotWithShape="1">
          <a:blip r:embed="rId4">
            <a:alphaModFix/>
          </a:blip>
          <a:srcRect b="-70673" l="12695" r="11149" t="-53190"/>
          <a:stretch/>
        </p:blipFill>
        <p:spPr>
          <a:xfrm>
            <a:off x="6671150" y="3581400"/>
            <a:ext cx="4743450" cy="3901500"/>
          </a:xfrm>
          <a:prstGeom prst="rect">
            <a:avLst/>
          </a:prstGeom>
        </p:spPr>
      </p:pic>
      <p:pic>
        <p:nvPicPr>
          <p:cNvPr id="605" name="Google Shape;605;p42"/>
          <p:cNvPicPr preferRelativeResize="0"/>
          <p:nvPr>
            <p:ph idx="5" type="pic"/>
          </p:nvPr>
        </p:nvPicPr>
        <p:blipFill rotWithShape="1">
          <a:blip r:embed="rId5">
            <a:alphaModFix/>
          </a:blip>
          <a:srcRect b="-71518" l="18972" r="20779" t="-52395"/>
          <a:stretch/>
        </p:blipFill>
        <p:spPr>
          <a:xfrm>
            <a:off x="13049100" y="3581275"/>
            <a:ext cx="3752852" cy="3901500"/>
          </a:xfrm>
          <a:prstGeom prst="rect">
            <a:avLst/>
          </a:prstGeom>
        </p:spPr>
      </p:pic>
      <p:pic>
        <p:nvPicPr>
          <p:cNvPr id="606" name="Google Shape;606;p42"/>
          <p:cNvPicPr preferRelativeResize="0"/>
          <p:nvPr>
            <p:ph idx="4" type="pic"/>
          </p:nvPr>
        </p:nvPicPr>
        <p:blipFill rotWithShape="1">
          <a:blip r:embed="rId6">
            <a:alphaModFix/>
          </a:blip>
          <a:srcRect b="-30872" l="12974" r="10113" t="0"/>
          <a:stretch/>
        </p:blipFill>
        <p:spPr>
          <a:xfrm>
            <a:off x="445900" y="7165550"/>
            <a:ext cx="4743450" cy="2258000"/>
          </a:xfrm>
          <a:prstGeom prst="rect">
            <a:avLst/>
          </a:prstGeom>
        </p:spPr>
      </p:pic>
      <p:pic>
        <p:nvPicPr>
          <p:cNvPr id="607" name="Google Shape;607;p42"/>
          <p:cNvPicPr preferRelativeResize="0"/>
          <p:nvPr>
            <p:ph idx="4" type="pic"/>
          </p:nvPr>
        </p:nvPicPr>
        <p:blipFill rotWithShape="1">
          <a:blip r:embed="rId7">
            <a:alphaModFix/>
          </a:blip>
          <a:srcRect b="-29567" l="11162" r="11155" t="0"/>
          <a:stretch/>
        </p:blipFill>
        <p:spPr>
          <a:xfrm>
            <a:off x="6671150" y="7165550"/>
            <a:ext cx="4838702" cy="2258000"/>
          </a:xfrm>
          <a:prstGeom prst="rect">
            <a:avLst/>
          </a:prstGeom>
        </p:spPr>
      </p:pic>
      <p:sp>
        <p:nvSpPr>
          <p:cNvPr id="608" name="Google Shape;608;p42"/>
          <p:cNvSpPr txBox="1"/>
          <p:nvPr/>
        </p:nvSpPr>
        <p:spPr>
          <a:xfrm>
            <a:off x="445900" y="3891750"/>
            <a:ext cx="2553300" cy="381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t>Geremonty / Veterans</a:t>
            </a:r>
            <a:endParaRPr b="1"/>
          </a:p>
          <a:p>
            <a:pPr indent="0" lvl="0" marL="0" rtl="0" algn="l">
              <a:spcBef>
                <a:spcPts val="0"/>
              </a:spcBef>
              <a:spcAft>
                <a:spcPts val="0"/>
              </a:spcAft>
              <a:buNone/>
            </a:pPr>
            <a:r>
              <a:rPr lang="en"/>
              <a:t>Existing</a:t>
            </a:r>
            <a:endParaRPr/>
          </a:p>
        </p:txBody>
      </p:sp>
      <p:sp>
        <p:nvSpPr>
          <p:cNvPr id="609" name="Google Shape;609;p42"/>
          <p:cNvSpPr txBox="1"/>
          <p:nvPr/>
        </p:nvSpPr>
        <p:spPr>
          <a:xfrm>
            <a:off x="6671150" y="3891750"/>
            <a:ext cx="2553300" cy="381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t>Main Street W of Rail Trail</a:t>
            </a:r>
            <a:endParaRPr b="1"/>
          </a:p>
          <a:p>
            <a:pPr indent="0" lvl="0" marL="0" rtl="0" algn="l">
              <a:spcBef>
                <a:spcPts val="0"/>
              </a:spcBef>
              <a:spcAft>
                <a:spcPts val="0"/>
              </a:spcAft>
              <a:buNone/>
            </a:pPr>
            <a:r>
              <a:rPr lang="en"/>
              <a:t>Existing</a:t>
            </a:r>
            <a:endParaRPr/>
          </a:p>
        </p:txBody>
      </p:sp>
      <p:sp>
        <p:nvSpPr>
          <p:cNvPr id="610" name="Google Shape;610;p42"/>
          <p:cNvSpPr txBox="1"/>
          <p:nvPr/>
        </p:nvSpPr>
        <p:spPr>
          <a:xfrm>
            <a:off x="13049100" y="3891750"/>
            <a:ext cx="2553300" cy="381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t>South Policy</a:t>
            </a:r>
            <a:endParaRPr b="1"/>
          </a:p>
          <a:p>
            <a:pPr indent="0" lvl="0" marL="0" rtl="0" algn="l">
              <a:spcBef>
                <a:spcPts val="0"/>
              </a:spcBef>
              <a:spcAft>
                <a:spcPts val="0"/>
              </a:spcAft>
              <a:buNone/>
            </a:pPr>
            <a:r>
              <a:rPr lang="en"/>
              <a:t>Existing</a:t>
            </a:r>
            <a:endParaRPr/>
          </a:p>
        </p:txBody>
      </p:sp>
      <p:pic>
        <p:nvPicPr>
          <p:cNvPr id="611" name="Google Shape;611;p42"/>
          <p:cNvPicPr preferRelativeResize="0"/>
          <p:nvPr>
            <p:ph idx="5" type="pic"/>
          </p:nvPr>
        </p:nvPicPr>
        <p:blipFill rotWithShape="1">
          <a:blip r:embed="rId8">
            <a:alphaModFix/>
          </a:blip>
          <a:srcRect b="-29567" l="18972" r="20779" t="0"/>
          <a:stretch/>
        </p:blipFill>
        <p:spPr>
          <a:xfrm>
            <a:off x="13049100" y="7165550"/>
            <a:ext cx="3752852" cy="2258000"/>
          </a:xfrm>
          <a:prstGeom prst="rect">
            <a:avLst/>
          </a:prstGeom>
        </p:spPr>
      </p:pic>
      <p:sp>
        <p:nvSpPr>
          <p:cNvPr id="612" name="Google Shape;612;p42"/>
          <p:cNvSpPr txBox="1"/>
          <p:nvPr/>
        </p:nvSpPr>
        <p:spPr>
          <a:xfrm>
            <a:off x="445750" y="6644700"/>
            <a:ext cx="2553300" cy="381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Proposed</a:t>
            </a:r>
            <a:endParaRPr/>
          </a:p>
        </p:txBody>
      </p:sp>
      <p:sp>
        <p:nvSpPr>
          <p:cNvPr id="613" name="Google Shape;613;p42"/>
          <p:cNvSpPr txBox="1"/>
          <p:nvPr/>
        </p:nvSpPr>
        <p:spPr>
          <a:xfrm>
            <a:off x="6671000" y="6644700"/>
            <a:ext cx="2553300" cy="381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Proposed</a:t>
            </a:r>
            <a:endParaRPr/>
          </a:p>
        </p:txBody>
      </p:sp>
      <p:sp>
        <p:nvSpPr>
          <p:cNvPr id="614" name="Google Shape;614;p42"/>
          <p:cNvSpPr txBox="1"/>
          <p:nvPr/>
        </p:nvSpPr>
        <p:spPr>
          <a:xfrm>
            <a:off x="13048950" y="6644700"/>
            <a:ext cx="2553300" cy="381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Proposed</a:t>
            </a:r>
            <a:endParaRPr/>
          </a:p>
        </p:txBody>
      </p:sp>
      <p:sp>
        <p:nvSpPr>
          <p:cNvPr id="615" name="Google Shape;615;p42"/>
          <p:cNvSpPr txBox="1"/>
          <p:nvPr/>
        </p:nvSpPr>
        <p:spPr>
          <a:xfrm>
            <a:off x="304800" y="2590450"/>
            <a:ext cx="4648200" cy="1046700"/>
          </a:xfrm>
          <a:prstGeom prst="rect">
            <a:avLst/>
          </a:prstGeom>
          <a:noFill/>
          <a:ln>
            <a:noFill/>
          </a:ln>
        </p:spPr>
        <p:txBody>
          <a:bodyPr anchorCtr="0" anchor="t" bIns="182875" lIns="182875" spcFirstLastPara="1" rIns="182875" wrap="square" tIns="182875">
            <a:spAutoFit/>
          </a:bodyPr>
          <a:lstStyle/>
          <a:p>
            <a:pPr indent="0" lvl="0" marL="0" rtl="0" algn="l">
              <a:spcBef>
                <a:spcPts val="0"/>
              </a:spcBef>
              <a:spcAft>
                <a:spcPts val="0"/>
              </a:spcAft>
              <a:buNone/>
            </a:pPr>
            <a:r>
              <a:rPr b="1" lang="en" sz="2200">
                <a:solidFill>
                  <a:schemeClr val="dk1"/>
                </a:solidFill>
              </a:rPr>
              <a:t>Complete Priority Town Connector Network</a:t>
            </a:r>
            <a:endParaRPr sz="1800">
              <a:solidFill>
                <a:schemeClr val="dk1"/>
              </a:solidFill>
            </a:endParaRPr>
          </a:p>
        </p:txBody>
      </p:sp>
      <p:sp>
        <p:nvSpPr>
          <p:cNvPr id="616" name="Google Shape;616;p42"/>
          <p:cNvSpPr/>
          <p:nvPr/>
        </p:nvSpPr>
        <p:spPr>
          <a:xfrm>
            <a:off x="307850" y="1749950"/>
            <a:ext cx="4648200" cy="607500"/>
          </a:xfrm>
          <a:prstGeom prst="rect">
            <a:avLst/>
          </a:prstGeom>
          <a:solidFill>
            <a:srgbClr val="567C3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solidFill>
                  <a:schemeClr val="lt1"/>
                </a:solidFill>
              </a:rPr>
              <a:t>Supporting Strategy</a:t>
            </a:r>
            <a:endParaRPr b="1" sz="2000">
              <a:solidFill>
                <a:schemeClr val="lt1"/>
              </a:solidFill>
            </a:endParaRPr>
          </a:p>
        </p:txBody>
      </p:sp>
      <p:sp>
        <p:nvSpPr>
          <p:cNvPr id="617" name="Google Shape;617;p42"/>
          <p:cNvSpPr txBox="1"/>
          <p:nvPr>
            <p:ph type="title"/>
          </p:nvPr>
        </p:nvSpPr>
        <p:spPr>
          <a:xfrm>
            <a:off x="1057000" y="754950"/>
            <a:ext cx="8839200" cy="7620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sz="4000"/>
              <a:t>TOWN CONNECTORS</a:t>
            </a:r>
            <a:endParaRPr sz="4000"/>
          </a:p>
        </p:txBody>
      </p:sp>
      <p:sp>
        <p:nvSpPr>
          <p:cNvPr id="618" name="Google Shape;618;p42"/>
          <p:cNvSpPr/>
          <p:nvPr/>
        </p:nvSpPr>
        <p:spPr>
          <a:xfrm>
            <a:off x="304800" y="819450"/>
            <a:ext cx="494700" cy="494700"/>
          </a:xfrm>
          <a:prstGeom prst="rect">
            <a:avLst/>
          </a:prstGeom>
          <a:solidFill>
            <a:srgbClr val="567C3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1" name="Shape 261"/>
        <p:cNvGrpSpPr/>
        <p:nvPr/>
      </p:nvGrpSpPr>
      <p:grpSpPr>
        <a:xfrm>
          <a:off x="0" y="0"/>
          <a:ext cx="0" cy="0"/>
          <a:chOff x="0" y="0"/>
          <a:chExt cx="0" cy="0"/>
        </a:xfrm>
      </p:grpSpPr>
      <p:sp>
        <p:nvSpPr>
          <p:cNvPr id="262" name="Google Shape;262;p25"/>
          <p:cNvSpPr txBox="1"/>
          <p:nvPr>
            <p:ph idx="12" type="sldNum"/>
          </p:nvPr>
        </p:nvSpPr>
        <p:spPr>
          <a:xfrm>
            <a:off x="17678699" y="9980025"/>
            <a:ext cx="304500" cy="153900"/>
          </a:xfrm>
          <a:prstGeom prst="rect">
            <a:avLst/>
          </a:prstGeom>
        </p:spPr>
        <p:txBody>
          <a:bodyPr anchorCtr="0" anchor="ctr" bIns="0" lIns="0" spcFirstLastPara="1" rIns="0" wrap="square" tIns="0">
            <a:spAutoFit/>
          </a:bodyPr>
          <a:lstStyle/>
          <a:p>
            <a:pPr indent="0" lvl="0" marL="0" rtl="0" algn="r">
              <a:spcBef>
                <a:spcPts val="0"/>
              </a:spcBef>
              <a:spcAft>
                <a:spcPts val="0"/>
              </a:spcAft>
              <a:buNone/>
            </a:pPr>
            <a:fld id="{00000000-1234-1234-1234-123412341234}" type="slidenum">
              <a:rPr lang="en"/>
              <a:t>‹#›</a:t>
            </a:fld>
            <a:endParaRPr/>
          </a:p>
        </p:txBody>
      </p:sp>
      <p:sp>
        <p:nvSpPr>
          <p:cNvPr id="263" name="Google Shape;263;p25"/>
          <p:cNvSpPr txBox="1"/>
          <p:nvPr>
            <p:ph type="title"/>
          </p:nvPr>
        </p:nvSpPr>
        <p:spPr>
          <a:xfrm>
            <a:off x="304800" y="685800"/>
            <a:ext cx="17678400" cy="7620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Agenda</a:t>
            </a:r>
            <a:endParaRPr/>
          </a:p>
        </p:txBody>
      </p:sp>
      <p:sp>
        <p:nvSpPr>
          <p:cNvPr id="264" name="Google Shape;264;p25"/>
          <p:cNvSpPr txBox="1"/>
          <p:nvPr>
            <p:ph idx="2" type="body"/>
          </p:nvPr>
        </p:nvSpPr>
        <p:spPr>
          <a:xfrm>
            <a:off x="304800" y="2286025"/>
            <a:ext cx="11375700" cy="5633700"/>
          </a:xfrm>
          <a:prstGeom prst="rect">
            <a:avLst/>
          </a:prstGeom>
        </p:spPr>
        <p:txBody>
          <a:bodyPr anchorCtr="0" anchor="t" bIns="0" lIns="0" spcFirstLastPara="1" rIns="0" wrap="square" tIns="0">
            <a:spAutoFit/>
          </a:bodyPr>
          <a:lstStyle/>
          <a:p>
            <a:pPr indent="-419100" lvl="0" marL="457200" rtl="0" algn="l">
              <a:spcBef>
                <a:spcPts val="0"/>
              </a:spcBef>
              <a:spcAft>
                <a:spcPts val="0"/>
              </a:spcAft>
              <a:buSzPts val="3000"/>
              <a:buAutoNum type="arabicPeriod"/>
            </a:pPr>
            <a:r>
              <a:rPr b="1" lang="en"/>
              <a:t>Draft Plan Overview Presentation (~30min)</a:t>
            </a:r>
            <a:endParaRPr b="1"/>
          </a:p>
          <a:p>
            <a:pPr indent="-381000" lvl="1" marL="914400" rtl="0" algn="l">
              <a:spcBef>
                <a:spcPts val="0"/>
              </a:spcBef>
              <a:spcAft>
                <a:spcPts val="0"/>
              </a:spcAft>
              <a:buSzPts val="2400"/>
              <a:buAutoNum type="alphaLcPeriod"/>
            </a:pPr>
            <a:r>
              <a:rPr lang="en" sz="2400"/>
              <a:t>Process Overview</a:t>
            </a:r>
            <a:endParaRPr sz="2400"/>
          </a:p>
          <a:p>
            <a:pPr indent="-381000" lvl="1" marL="914400" rtl="0" algn="l">
              <a:spcBef>
                <a:spcPts val="0"/>
              </a:spcBef>
              <a:spcAft>
                <a:spcPts val="0"/>
              </a:spcAft>
              <a:buSzPts val="2400"/>
              <a:buAutoNum type="alphaLcPeriod"/>
            </a:pPr>
            <a:r>
              <a:rPr lang="en" sz="2400"/>
              <a:t>Vision &amp; Guiding Principles</a:t>
            </a:r>
            <a:endParaRPr sz="2400"/>
          </a:p>
          <a:p>
            <a:pPr indent="-381000" lvl="1" marL="914400" rtl="0" algn="l">
              <a:spcBef>
                <a:spcPts val="0"/>
              </a:spcBef>
              <a:spcAft>
                <a:spcPts val="0"/>
              </a:spcAft>
              <a:buSzPts val="2400"/>
              <a:buAutoNum type="alphaLcPeriod"/>
            </a:pPr>
            <a:r>
              <a:rPr lang="en" sz="2400"/>
              <a:t>Plan Pillars &amp; Recommendations:</a:t>
            </a:r>
            <a:endParaRPr sz="2400"/>
          </a:p>
          <a:p>
            <a:pPr indent="-381000" lvl="2" marL="1371600" rtl="0" algn="l">
              <a:spcBef>
                <a:spcPts val="0"/>
              </a:spcBef>
              <a:spcAft>
                <a:spcPts val="0"/>
              </a:spcAft>
              <a:buSzPts val="2400"/>
              <a:buAutoNum type="romanLcPeriod"/>
            </a:pPr>
            <a:r>
              <a:rPr lang="en" sz="2400"/>
              <a:t>Gathering Spaces</a:t>
            </a:r>
            <a:endParaRPr sz="2400"/>
          </a:p>
          <a:p>
            <a:pPr indent="-381000" lvl="2" marL="1371600" rtl="0" algn="l">
              <a:spcBef>
                <a:spcPts val="0"/>
              </a:spcBef>
              <a:spcAft>
                <a:spcPts val="0"/>
              </a:spcAft>
              <a:buSzPts val="2400"/>
              <a:buAutoNum type="romanLcPeriod"/>
            </a:pPr>
            <a:r>
              <a:rPr lang="en" sz="2400"/>
              <a:t>Town Connectors</a:t>
            </a:r>
            <a:endParaRPr sz="2400"/>
          </a:p>
          <a:p>
            <a:pPr indent="-381000" lvl="2" marL="1371600" rtl="0" algn="l">
              <a:spcBef>
                <a:spcPts val="0"/>
              </a:spcBef>
              <a:spcAft>
                <a:spcPts val="0"/>
              </a:spcAft>
              <a:buSzPts val="2400"/>
              <a:buAutoNum type="romanLcPeriod"/>
            </a:pPr>
            <a:r>
              <a:rPr lang="en" sz="2400"/>
              <a:t>Mixed Use Core</a:t>
            </a:r>
            <a:endParaRPr sz="2400"/>
          </a:p>
          <a:p>
            <a:pPr indent="-381000" lvl="2" marL="1371600" rtl="0" algn="l">
              <a:spcBef>
                <a:spcPts val="0"/>
              </a:spcBef>
              <a:spcAft>
                <a:spcPts val="0"/>
              </a:spcAft>
              <a:buSzPts val="2400"/>
              <a:buAutoNum type="romanLcPeriod"/>
            </a:pPr>
            <a:r>
              <a:rPr lang="en" sz="2400"/>
              <a:t>Missing Middle Edges</a:t>
            </a:r>
            <a:endParaRPr sz="2400"/>
          </a:p>
          <a:p>
            <a:pPr indent="-381000" lvl="1" marL="914400" rtl="0" algn="l">
              <a:spcBef>
                <a:spcPts val="0"/>
              </a:spcBef>
              <a:spcAft>
                <a:spcPts val="0"/>
              </a:spcAft>
              <a:buSzPts val="2400"/>
              <a:buAutoNum type="alphaLcPeriod"/>
            </a:pPr>
            <a:r>
              <a:rPr lang="en" sz="2400"/>
              <a:t>Development Vision Focus Areas: Historic Town Center &amp; Depot Village</a:t>
            </a:r>
            <a:endParaRPr sz="2400"/>
          </a:p>
          <a:p>
            <a:pPr indent="-381000" lvl="1" marL="914400" rtl="0" algn="l">
              <a:spcBef>
                <a:spcPts val="0"/>
              </a:spcBef>
              <a:spcAft>
                <a:spcPts val="0"/>
              </a:spcAft>
              <a:buSzPts val="2400"/>
              <a:buAutoNum type="alphaLcPeriod"/>
            </a:pPr>
            <a:r>
              <a:rPr lang="en" sz="2400"/>
              <a:t>Implementation Approach</a:t>
            </a:r>
            <a:endParaRPr sz="2400"/>
          </a:p>
          <a:p>
            <a:pPr indent="0" lvl="0" marL="457200" rtl="0" algn="l">
              <a:spcBef>
                <a:spcPts val="0"/>
              </a:spcBef>
              <a:spcAft>
                <a:spcPts val="0"/>
              </a:spcAft>
              <a:buNone/>
            </a:pPr>
            <a:r>
              <a:t/>
            </a:r>
            <a:endParaRPr b="1"/>
          </a:p>
          <a:p>
            <a:pPr indent="-419100" lvl="0" marL="457200" rtl="0" algn="l">
              <a:spcBef>
                <a:spcPts val="0"/>
              </a:spcBef>
              <a:spcAft>
                <a:spcPts val="0"/>
              </a:spcAft>
              <a:buSzPts val="3000"/>
              <a:buAutoNum type="arabicPeriod"/>
            </a:pPr>
            <a:r>
              <a:rPr b="1" lang="en"/>
              <a:t>Planning Board Comments &amp; Discussion (~45min)</a:t>
            </a:r>
            <a:endParaRPr i="1" sz="2400"/>
          </a:p>
          <a:p>
            <a:pPr indent="0" lvl="0" marL="457200" rtl="0" algn="l">
              <a:spcBef>
                <a:spcPts val="0"/>
              </a:spcBef>
              <a:spcAft>
                <a:spcPts val="0"/>
              </a:spcAft>
              <a:buNone/>
            </a:pPr>
            <a:r>
              <a:t/>
            </a:r>
            <a:endParaRPr b="1"/>
          </a:p>
          <a:p>
            <a:pPr indent="-419100" lvl="0" marL="457200" rtl="0" algn="l">
              <a:spcBef>
                <a:spcPts val="0"/>
              </a:spcBef>
              <a:spcAft>
                <a:spcPts val="0"/>
              </a:spcAft>
              <a:buSzPts val="3000"/>
              <a:buAutoNum type="arabicPeriod"/>
            </a:pPr>
            <a:r>
              <a:rPr b="1" lang="en"/>
              <a:t>Next Steps (~15min)</a:t>
            </a:r>
            <a:endParaRPr b="1"/>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2" name="Shape 622"/>
        <p:cNvGrpSpPr/>
        <p:nvPr/>
      </p:nvGrpSpPr>
      <p:grpSpPr>
        <a:xfrm>
          <a:off x="0" y="0"/>
          <a:ext cx="0" cy="0"/>
          <a:chOff x="0" y="0"/>
          <a:chExt cx="0" cy="0"/>
        </a:xfrm>
      </p:grpSpPr>
      <p:sp>
        <p:nvSpPr>
          <p:cNvPr id="623" name="Google Shape;623;p43"/>
          <p:cNvSpPr txBox="1"/>
          <p:nvPr>
            <p:ph idx="12" type="sldNum"/>
          </p:nvPr>
        </p:nvSpPr>
        <p:spPr>
          <a:xfrm>
            <a:off x="17678699" y="9980025"/>
            <a:ext cx="304500" cy="153900"/>
          </a:xfrm>
          <a:prstGeom prst="rect">
            <a:avLst/>
          </a:prstGeom>
        </p:spPr>
        <p:txBody>
          <a:bodyPr anchorCtr="0" anchor="ctr" bIns="0" lIns="0" spcFirstLastPara="1" rIns="0" wrap="square" tIns="0">
            <a:spAutoFit/>
          </a:bodyPr>
          <a:lstStyle/>
          <a:p>
            <a:pPr indent="0" lvl="0" marL="0" rtl="0" algn="r">
              <a:spcBef>
                <a:spcPts val="0"/>
              </a:spcBef>
              <a:spcAft>
                <a:spcPts val="0"/>
              </a:spcAft>
              <a:buNone/>
            </a:pPr>
            <a:fld id="{00000000-1234-1234-1234-123412341234}" type="slidenum">
              <a:rPr lang="en"/>
              <a:t>‹#›</a:t>
            </a:fld>
            <a:endParaRPr/>
          </a:p>
        </p:txBody>
      </p:sp>
      <p:sp>
        <p:nvSpPr>
          <p:cNvPr id="624" name="Google Shape;624;p43"/>
          <p:cNvSpPr txBox="1"/>
          <p:nvPr>
            <p:ph type="title"/>
          </p:nvPr>
        </p:nvSpPr>
        <p:spPr>
          <a:xfrm>
            <a:off x="1057000" y="754950"/>
            <a:ext cx="8839200" cy="7620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sz="4000"/>
              <a:t>TOWN CONNECTORS</a:t>
            </a:r>
            <a:endParaRPr sz="4000"/>
          </a:p>
        </p:txBody>
      </p:sp>
      <p:sp>
        <p:nvSpPr>
          <p:cNvPr id="625" name="Google Shape;625;p43"/>
          <p:cNvSpPr/>
          <p:nvPr/>
        </p:nvSpPr>
        <p:spPr>
          <a:xfrm>
            <a:off x="304800" y="819450"/>
            <a:ext cx="494700" cy="494700"/>
          </a:xfrm>
          <a:prstGeom prst="rect">
            <a:avLst/>
          </a:prstGeom>
          <a:solidFill>
            <a:srgbClr val="567C3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626" name="Google Shape;626;p43"/>
          <p:cNvSpPr/>
          <p:nvPr/>
        </p:nvSpPr>
        <p:spPr>
          <a:xfrm>
            <a:off x="304800" y="1749950"/>
            <a:ext cx="17678400" cy="607500"/>
          </a:xfrm>
          <a:prstGeom prst="rect">
            <a:avLst/>
          </a:prstGeom>
          <a:solidFill>
            <a:srgbClr val="567C3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solidFill>
                  <a:schemeClr val="lt1"/>
                </a:solidFill>
              </a:rPr>
              <a:t>Other </a:t>
            </a:r>
            <a:r>
              <a:rPr b="1" lang="en" sz="2000">
                <a:solidFill>
                  <a:schemeClr val="lt1"/>
                </a:solidFill>
              </a:rPr>
              <a:t>Supporting Strategies</a:t>
            </a:r>
            <a:endParaRPr b="1" sz="2000">
              <a:solidFill>
                <a:schemeClr val="lt1"/>
              </a:solidFill>
            </a:endParaRPr>
          </a:p>
        </p:txBody>
      </p:sp>
      <p:sp>
        <p:nvSpPr>
          <p:cNvPr id="627" name="Google Shape;627;p43"/>
          <p:cNvSpPr txBox="1"/>
          <p:nvPr/>
        </p:nvSpPr>
        <p:spPr>
          <a:xfrm>
            <a:off x="304800" y="2590450"/>
            <a:ext cx="5674800" cy="5310300"/>
          </a:xfrm>
          <a:prstGeom prst="rect">
            <a:avLst/>
          </a:prstGeom>
          <a:noFill/>
          <a:ln>
            <a:noFill/>
          </a:ln>
        </p:spPr>
        <p:txBody>
          <a:bodyPr anchorCtr="0" anchor="t" bIns="182875" lIns="182875" spcFirstLastPara="1" rIns="182875" wrap="square" tIns="182875">
            <a:spAutoFit/>
          </a:bodyPr>
          <a:lstStyle/>
          <a:p>
            <a:pPr indent="0" lvl="0" marL="0" rtl="0" algn="l">
              <a:spcBef>
                <a:spcPts val="0"/>
              </a:spcBef>
              <a:spcAft>
                <a:spcPts val="0"/>
              </a:spcAft>
              <a:buNone/>
            </a:pPr>
            <a:r>
              <a:rPr b="1" lang="en" sz="2200">
                <a:solidFill>
                  <a:schemeClr val="dk1"/>
                </a:solidFill>
              </a:rPr>
              <a:t>Create and Implement a </a:t>
            </a:r>
            <a:br>
              <a:rPr b="1" lang="en" sz="2200">
                <a:solidFill>
                  <a:schemeClr val="dk1"/>
                </a:solidFill>
              </a:rPr>
            </a:br>
            <a:r>
              <a:rPr b="1" lang="en" sz="2200">
                <a:solidFill>
                  <a:schemeClr val="dk1"/>
                </a:solidFill>
              </a:rPr>
              <a:t>Complete Streets Policy</a:t>
            </a:r>
            <a:endParaRPr b="1" sz="2200">
              <a:solidFill>
                <a:schemeClr val="dk1"/>
              </a:solidFill>
            </a:endParaRPr>
          </a:p>
          <a:p>
            <a:pPr indent="0" lvl="0" marL="0" rtl="0" algn="l">
              <a:spcBef>
                <a:spcPts val="1000"/>
              </a:spcBef>
              <a:spcAft>
                <a:spcPts val="0"/>
              </a:spcAft>
              <a:buNone/>
            </a:pPr>
            <a:r>
              <a:rPr lang="en" sz="1800">
                <a:solidFill>
                  <a:schemeClr val="dk1"/>
                </a:solidFill>
              </a:rPr>
              <a:t>Integrate the Sidewalk Master Plan with bicycle infrastructure considerations to form a new “complete streets” policy in alignment with this plan’s four pillars and the priority Town Connectors framework described above. This policy should address all areas of town and should embed complete streets improvements into annual street upgrades including repaving, reconstruction and restriping.</a:t>
            </a:r>
            <a:endParaRPr sz="1800">
              <a:solidFill>
                <a:schemeClr val="dk1"/>
              </a:solidFill>
            </a:endParaRPr>
          </a:p>
          <a:p>
            <a:pPr indent="0" lvl="0" marL="0" rtl="0" algn="l">
              <a:spcBef>
                <a:spcPts val="1000"/>
              </a:spcBef>
              <a:spcAft>
                <a:spcPts val="0"/>
              </a:spcAft>
              <a:buNone/>
            </a:pPr>
            <a:r>
              <a:rPr lang="en" sz="1800">
                <a:solidFill>
                  <a:schemeClr val="dk1"/>
                </a:solidFill>
              </a:rPr>
              <a:t>Main action items are:</a:t>
            </a:r>
            <a:endParaRPr sz="1800">
              <a:solidFill>
                <a:schemeClr val="dk1"/>
              </a:solidFill>
            </a:endParaRPr>
          </a:p>
          <a:p>
            <a:pPr indent="-342900" lvl="0" marL="457200" rtl="0" algn="l">
              <a:spcBef>
                <a:spcPts val="1000"/>
              </a:spcBef>
              <a:spcAft>
                <a:spcPts val="0"/>
              </a:spcAft>
              <a:buClr>
                <a:schemeClr val="dk1"/>
              </a:buClr>
              <a:buSzPts val="1800"/>
              <a:buAutoNum type="arabicPeriod"/>
            </a:pPr>
            <a:r>
              <a:rPr lang="en" sz="1800">
                <a:solidFill>
                  <a:schemeClr val="dk1"/>
                </a:solidFill>
              </a:rPr>
              <a:t>Update and implement Sidewalk Master Plan</a:t>
            </a:r>
            <a:endParaRPr sz="1800">
              <a:solidFill>
                <a:schemeClr val="dk1"/>
              </a:solidFill>
            </a:endParaRPr>
          </a:p>
          <a:p>
            <a:pPr indent="-342900" lvl="0" marL="457200" rtl="0" algn="l">
              <a:spcBef>
                <a:spcPts val="0"/>
              </a:spcBef>
              <a:spcAft>
                <a:spcPts val="0"/>
              </a:spcAft>
              <a:buClr>
                <a:schemeClr val="dk1"/>
              </a:buClr>
              <a:buSzPts val="1800"/>
              <a:buAutoNum type="arabicPeriod"/>
            </a:pPr>
            <a:r>
              <a:rPr lang="en" sz="1800">
                <a:solidFill>
                  <a:schemeClr val="dk1"/>
                </a:solidFill>
              </a:rPr>
              <a:t>Incorporate bicycle and walkability infrastructure into road improvements wherever feasible</a:t>
            </a:r>
            <a:endParaRPr sz="1800">
              <a:solidFill>
                <a:schemeClr val="dk1"/>
              </a:solidFill>
            </a:endParaRPr>
          </a:p>
        </p:txBody>
      </p:sp>
      <p:sp>
        <p:nvSpPr>
          <p:cNvPr id="628" name="Google Shape;628;p43"/>
          <p:cNvSpPr txBox="1"/>
          <p:nvPr/>
        </p:nvSpPr>
        <p:spPr>
          <a:xfrm>
            <a:off x="6306600" y="2590450"/>
            <a:ext cx="5674800" cy="5500200"/>
          </a:xfrm>
          <a:prstGeom prst="rect">
            <a:avLst/>
          </a:prstGeom>
          <a:noFill/>
          <a:ln>
            <a:noFill/>
          </a:ln>
        </p:spPr>
        <p:txBody>
          <a:bodyPr anchorCtr="0" anchor="t" bIns="182875" lIns="182875" spcFirstLastPara="1" rIns="182875" wrap="square" tIns="182875">
            <a:spAutoFit/>
          </a:bodyPr>
          <a:lstStyle/>
          <a:p>
            <a:pPr indent="0" lvl="0" marL="0" rtl="0" algn="l">
              <a:spcBef>
                <a:spcPts val="0"/>
              </a:spcBef>
              <a:spcAft>
                <a:spcPts val="0"/>
              </a:spcAft>
              <a:buNone/>
            </a:pPr>
            <a:r>
              <a:rPr b="1" lang="en" sz="2200">
                <a:solidFill>
                  <a:schemeClr val="dk1"/>
                </a:solidFill>
              </a:rPr>
              <a:t>Provide Dedicated Parking for </a:t>
            </a:r>
            <a:br>
              <a:rPr b="1" lang="en" sz="2200">
                <a:solidFill>
                  <a:schemeClr val="dk1"/>
                </a:solidFill>
              </a:rPr>
            </a:br>
            <a:r>
              <a:rPr b="1" lang="en" sz="2200">
                <a:solidFill>
                  <a:schemeClr val="dk1"/>
                </a:solidFill>
              </a:rPr>
              <a:t>Rail Trail on Broadway (Rt-28).</a:t>
            </a:r>
            <a:endParaRPr b="1" sz="2200">
              <a:solidFill>
                <a:schemeClr val="dk1"/>
              </a:solidFill>
            </a:endParaRPr>
          </a:p>
          <a:p>
            <a:pPr indent="0" lvl="0" marL="0" rtl="0" algn="l">
              <a:spcBef>
                <a:spcPts val="1000"/>
              </a:spcBef>
              <a:spcAft>
                <a:spcPts val="0"/>
              </a:spcAft>
              <a:buNone/>
            </a:pPr>
            <a:r>
              <a:rPr lang="en" sz="1800">
                <a:solidFill>
                  <a:schemeClr val="dk1"/>
                </a:solidFill>
              </a:rPr>
              <a:t>Provide dedicated parking for the Rail Trail on publicly owned lots in the Depot District and partner with Rail Trail-adjacent businesses across from Duffy Ave to open parking lots for Rail Trail visitors.</a:t>
            </a:r>
            <a:endParaRPr sz="1800">
              <a:solidFill>
                <a:schemeClr val="dk1"/>
              </a:solidFill>
            </a:endParaRPr>
          </a:p>
          <a:p>
            <a:pPr indent="-342900" lvl="0" marL="457200" rtl="0" algn="l">
              <a:spcBef>
                <a:spcPts val="1000"/>
              </a:spcBef>
              <a:spcAft>
                <a:spcPts val="0"/>
              </a:spcAft>
              <a:buClr>
                <a:schemeClr val="dk1"/>
              </a:buClr>
              <a:buSzPts val="1800"/>
              <a:buChar char="●"/>
            </a:pPr>
            <a:r>
              <a:rPr lang="en" sz="1800">
                <a:solidFill>
                  <a:schemeClr val="dk1"/>
                </a:solidFill>
              </a:rPr>
              <a:t>Work with businesses adjacent to Rail Trail across from Duffy Ave (TSR Hockey, Highline Auto Sales, Title Cash, Amore Pizza, and Taco Bell) to open parking lots for Rail Trail visitors.</a:t>
            </a:r>
            <a:endParaRPr sz="1800">
              <a:solidFill>
                <a:schemeClr val="dk1"/>
              </a:solidFill>
            </a:endParaRPr>
          </a:p>
          <a:p>
            <a:pPr indent="-342900" lvl="0" marL="457200" rtl="0" algn="l">
              <a:spcBef>
                <a:spcPts val="0"/>
              </a:spcBef>
              <a:spcAft>
                <a:spcPts val="0"/>
              </a:spcAft>
              <a:buClr>
                <a:schemeClr val="dk1"/>
              </a:buClr>
              <a:buSzPts val="1800"/>
              <a:buChar char="●"/>
            </a:pPr>
            <a:r>
              <a:rPr lang="en" sz="1800">
                <a:solidFill>
                  <a:schemeClr val="dk1"/>
                </a:solidFill>
              </a:rPr>
              <a:t>Provide dedicated parking for Rail Trail on publicly owned lots in the Depot District.</a:t>
            </a:r>
            <a:endParaRPr sz="1800">
              <a:solidFill>
                <a:schemeClr val="dk1"/>
              </a:solidFill>
            </a:endParaRPr>
          </a:p>
          <a:p>
            <a:pPr indent="0" lvl="0" marL="0" rtl="0" algn="l">
              <a:spcBef>
                <a:spcPts val="1000"/>
              </a:spcBef>
              <a:spcAft>
                <a:spcPts val="0"/>
              </a:spcAft>
              <a:buNone/>
            </a:pPr>
            <a:r>
              <a:rPr lang="en" sz="1800">
                <a:solidFill>
                  <a:schemeClr val="dk1"/>
                </a:solidFill>
              </a:rPr>
              <a:t>Note: This recommendation is closely related to the </a:t>
            </a:r>
            <a:r>
              <a:rPr b="1" lang="en" sz="1800">
                <a:solidFill>
                  <a:schemeClr val="dk1"/>
                </a:solidFill>
              </a:rPr>
              <a:t>Depot Village</a:t>
            </a:r>
            <a:r>
              <a:rPr lang="en" sz="1800">
                <a:solidFill>
                  <a:schemeClr val="dk1"/>
                </a:solidFill>
              </a:rPr>
              <a:t> recommendations under the </a:t>
            </a:r>
            <a:r>
              <a:rPr lang="en" sz="1800">
                <a:solidFill>
                  <a:srgbClr val="93354E"/>
                </a:solidFill>
                <a:highlight>
                  <a:srgbClr val="93354E"/>
                </a:highlight>
              </a:rPr>
              <a:t>-</a:t>
            </a:r>
            <a:r>
              <a:rPr b="1" lang="en" sz="1800">
                <a:solidFill>
                  <a:schemeClr val="lt1"/>
                </a:solidFill>
                <a:highlight>
                  <a:srgbClr val="93354E"/>
                </a:highlight>
              </a:rPr>
              <a:t>Gathering Spaces</a:t>
            </a:r>
            <a:r>
              <a:rPr lang="en" sz="1800">
                <a:solidFill>
                  <a:srgbClr val="93354E"/>
                </a:solidFill>
                <a:highlight>
                  <a:srgbClr val="93354E"/>
                </a:highlight>
              </a:rPr>
              <a:t>-</a:t>
            </a:r>
            <a:r>
              <a:rPr lang="en" sz="1800">
                <a:solidFill>
                  <a:schemeClr val="dk1"/>
                </a:solidFill>
              </a:rPr>
              <a:t> plan pillar.</a:t>
            </a:r>
            <a:endParaRPr sz="1800">
              <a:solidFill>
                <a:schemeClr val="dk1"/>
              </a:solidFill>
            </a:endParaRPr>
          </a:p>
          <a:p>
            <a:pPr indent="0" lvl="0" marL="0" rtl="0" algn="l">
              <a:spcBef>
                <a:spcPts val="1000"/>
              </a:spcBef>
              <a:spcAft>
                <a:spcPts val="0"/>
              </a:spcAft>
              <a:buNone/>
            </a:pPr>
            <a:r>
              <a:t/>
            </a:r>
            <a:endParaRPr b="1" sz="2200">
              <a:solidFill>
                <a:schemeClr val="dk1"/>
              </a:solidFill>
            </a:endParaRPr>
          </a:p>
        </p:txBody>
      </p:sp>
      <p:sp>
        <p:nvSpPr>
          <p:cNvPr id="629" name="Google Shape;629;p43"/>
          <p:cNvSpPr txBox="1"/>
          <p:nvPr/>
        </p:nvSpPr>
        <p:spPr>
          <a:xfrm>
            <a:off x="12308400" y="2590450"/>
            <a:ext cx="5674800" cy="7460100"/>
          </a:xfrm>
          <a:prstGeom prst="rect">
            <a:avLst/>
          </a:prstGeom>
          <a:noFill/>
          <a:ln>
            <a:noFill/>
          </a:ln>
        </p:spPr>
        <p:txBody>
          <a:bodyPr anchorCtr="0" anchor="t" bIns="182875" lIns="182875" spcFirstLastPara="1" rIns="182875" wrap="square" tIns="182875">
            <a:spAutoFit/>
          </a:bodyPr>
          <a:lstStyle/>
          <a:p>
            <a:pPr indent="0" lvl="0" marL="0" rtl="0" algn="l">
              <a:spcBef>
                <a:spcPts val="1000"/>
              </a:spcBef>
              <a:spcAft>
                <a:spcPts val="0"/>
              </a:spcAft>
              <a:buNone/>
            </a:pPr>
            <a:r>
              <a:rPr b="1" lang="en" sz="2200">
                <a:solidFill>
                  <a:schemeClr val="dk1"/>
                </a:solidFill>
              </a:rPr>
              <a:t>Develop Town Gateway &amp; </a:t>
            </a:r>
            <a:br>
              <a:rPr b="1" lang="en" sz="2200">
                <a:solidFill>
                  <a:schemeClr val="dk1"/>
                </a:solidFill>
              </a:rPr>
            </a:br>
            <a:r>
              <a:rPr b="1" lang="en" sz="2200">
                <a:solidFill>
                  <a:schemeClr val="dk1"/>
                </a:solidFill>
              </a:rPr>
              <a:t>Wayfinding Program</a:t>
            </a:r>
            <a:endParaRPr b="1" sz="2200">
              <a:solidFill>
                <a:schemeClr val="dk1"/>
              </a:solidFill>
            </a:endParaRPr>
          </a:p>
          <a:p>
            <a:pPr indent="0" lvl="0" marL="0" rtl="0" algn="l">
              <a:spcBef>
                <a:spcPts val="1000"/>
              </a:spcBef>
              <a:spcAft>
                <a:spcPts val="0"/>
              </a:spcAft>
              <a:buNone/>
            </a:pPr>
            <a:r>
              <a:rPr lang="en" sz="1800">
                <a:solidFill>
                  <a:schemeClr val="dk1"/>
                </a:solidFill>
              </a:rPr>
              <a:t>Invest in updated, unified signage to welcome people and help them find their way. This will reinforce the Town Center(s) and Town Connectors for visitors and residents alike.</a:t>
            </a:r>
            <a:endParaRPr sz="1800">
              <a:solidFill>
                <a:schemeClr val="dk1"/>
              </a:solidFill>
            </a:endParaRPr>
          </a:p>
          <a:p>
            <a:pPr indent="0" lvl="0" marL="0" rtl="0" algn="l">
              <a:spcBef>
                <a:spcPts val="1000"/>
              </a:spcBef>
              <a:spcAft>
                <a:spcPts val="0"/>
              </a:spcAft>
              <a:buNone/>
            </a:pPr>
            <a:r>
              <a:rPr lang="en" sz="1800">
                <a:solidFill>
                  <a:schemeClr val="dk1"/>
                </a:solidFill>
              </a:rPr>
              <a:t>Note </a:t>
            </a:r>
            <a:r>
              <a:rPr lang="en" sz="1800">
                <a:solidFill>
                  <a:schemeClr val="dk1"/>
                </a:solidFill>
              </a:rPr>
              <a:t>This recommendation is closely related to and should be coordinated with the </a:t>
            </a:r>
            <a:r>
              <a:rPr b="1" lang="en" sz="1800">
                <a:solidFill>
                  <a:schemeClr val="dk1"/>
                </a:solidFill>
              </a:rPr>
              <a:t>Historic Town Center </a:t>
            </a:r>
            <a:r>
              <a:rPr lang="en" sz="1800">
                <a:solidFill>
                  <a:schemeClr val="dk1"/>
                </a:solidFill>
              </a:rPr>
              <a:t>and </a:t>
            </a:r>
            <a:r>
              <a:rPr b="1" lang="en" sz="1800">
                <a:solidFill>
                  <a:schemeClr val="dk1"/>
                </a:solidFill>
              </a:rPr>
              <a:t>Depot Village </a:t>
            </a:r>
            <a:r>
              <a:rPr lang="en" sz="1800">
                <a:solidFill>
                  <a:schemeClr val="dk1"/>
                </a:solidFill>
              </a:rPr>
              <a:t>recommendations </a:t>
            </a:r>
            <a:r>
              <a:rPr lang="en" sz="1800">
                <a:solidFill>
                  <a:schemeClr val="dk1"/>
                </a:solidFill>
              </a:rPr>
              <a:t>under the </a:t>
            </a:r>
            <a:r>
              <a:rPr lang="en" sz="1800">
                <a:solidFill>
                  <a:srgbClr val="93354E"/>
                </a:solidFill>
                <a:highlight>
                  <a:srgbClr val="93354E"/>
                </a:highlight>
              </a:rPr>
              <a:t>-</a:t>
            </a:r>
            <a:r>
              <a:rPr b="1" lang="en" sz="1800">
                <a:solidFill>
                  <a:schemeClr val="lt1"/>
                </a:solidFill>
                <a:highlight>
                  <a:srgbClr val="93354E"/>
                </a:highlight>
              </a:rPr>
              <a:t>Gathering Spaces</a:t>
            </a:r>
            <a:r>
              <a:rPr lang="en" sz="1800">
                <a:solidFill>
                  <a:srgbClr val="93354E"/>
                </a:solidFill>
                <a:highlight>
                  <a:srgbClr val="93354E"/>
                </a:highlight>
              </a:rPr>
              <a:t>-</a:t>
            </a:r>
            <a:r>
              <a:rPr lang="en" sz="1800">
                <a:solidFill>
                  <a:schemeClr val="dk1"/>
                </a:solidFill>
              </a:rPr>
              <a:t> plan pillar.</a:t>
            </a:r>
            <a:endParaRPr sz="1800">
              <a:solidFill>
                <a:schemeClr val="dk1"/>
              </a:solidFill>
            </a:endParaRPr>
          </a:p>
          <a:p>
            <a:pPr indent="0" lvl="0" marL="0" rtl="0" algn="l">
              <a:spcBef>
                <a:spcPts val="1000"/>
              </a:spcBef>
              <a:spcAft>
                <a:spcPts val="0"/>
              </a:spcAft>
              <a:buNone/>
            </a:pPr>
            <a:r>
              <a:t/>
            </a:r>
            <a:endParaRPr sz="700">
              <a:solidFill>
                <a:schemeClr val="dk1"/>
              </a:solidFill>
            </a:endParaRPr>
          </a:p>
          <a:p>
            <a:pPr indent="0" lvl="0" marL="0" rtl="0" algn="l">
              <a:spcBef>
                <a:spcPts val="1000"/>
              </a:spcBef>
              <a:spcAft>
                <a:spcPts val="0"/>
              </a:spcAft>
              <a:buNone/>
            </a:pPr>
            <a:r>
              <a:rPr b="1" lang="en" sz="2200">
                <a:solidFill>
                  <a:schemeClr val="dk1"/>
                </a:solidFill>
              </a:rPr>
              <a:t>Explore Feasibility of Enhanced </a:t>
            </a:r>
            <a:br>
              <a:rPr b="1" lang="en" sz="2200">
                <a:solidFill>
                  <a:schemeClr val="dk1"/>
                </a:solidFill>
              </a:rPr>
            </a:br>
            <a:r>
              <a:rPr b="1" lang="en" sz="2200">
                <a:solidFill>
                  <a:schemeClr val="dk1"/>
                </a:solidFill>
              </a:rPr>
              <a:t>Transit Service</a:t>
            </a:r>
            <a:endParaRPr b="1" sz="2200">
              <a:solidFill>
                <a:schemeClr val="dk1"/>
              </a:solidFill>
            </a:endParaRPr>
          </a:p>
          <a:p>
            <a:pPr indent="0" lvl="0" marL="0" rtl="0" algn="l">
              <a:spcBef>
                <a:spcPts val="1000"/>
              </a:spcBef>
              <a:spcAft>
                <a:spcPts val="0"/>
              </a:spcAft>
              <a:buNone/>
            </a:pPr>
            <a:r>
              <a:rPr lang="en" sz="1800">
                <a:solidFill>
                  <a:schemeClr val="dk1"/>
                </a:solidFill>
              </a:rPr>
              <a:t>Pursue grant funding and explore partnerships with CART and major anchor employers, property owners, and investors to create a focused transit service to connect key Town amenities (e.g. Tuscan Village, Historic Town Center, Civic Core, Senior Center, Healthcare) for all residents. This should build on the existing CART “shopper shuttle” and on-demand service, and integrate with the Boston Express Terminal at Exit 2 and existing Salem Express service.</a:t>
            </a:r>
            <a:endParaRPr b="1" sz="2200">
              <a:solidFill>
                <a:schemeClr val="dk1"/>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3" name="Shape 633"/>
        <p:cNvGrpSpPr/>
        <p:nvPr/>
      </p:nvGrpSpPr>
      <p:grpSpPr>
        <a:xfrm>
          <a:off x="0" y="0"/>
          <a:ext cx="0" cy="0"/>
          <a:chOff x="0" y="0"/>
          <a:chExt cx="0" cy="0"/>
        </a:xfrm>
      </p:grpSpPr>
      <p:sp>
        <p:nvSpPr>
          <p:cNvPr id="634" name="Google Shape;634;p44"/>
          <p:cNvSpPr txBox="1"/>
          <p:nvPr>
            <p:ph idx="12" type="sldNum"/>
          </p:nvPr>
        </p:nvSpPr>
        <p:spPr>
          <a:xfrm>
            <a:off x="17678699" y="9980025"/>
            <a:ext cx="304500" cy="153900"/>
          </a:xfrm>
          <a:prstGeom prst="rect">
            <a:avLst/>
          </a:prstGeom>
        </p:spPr>
        <p:txBody>
          <a:bodyPr anchorCtr="0" anchor="ctr" bIns="0" lIns="0" spcFirstLastPara="1" rIns="0" wrap="square" tIns="0">
            <a:spAutoFit/>
          </a:bodyPr>
          <a:lstStyle/>
          <a:p>
            <a:pPr indent="0" lvl="0" marL="0" rtl="0" algn="r">
              <a:spcBef>
                <a:spcPts val="0"/>
              </a:spcBef>
              <a:spcAft>
                <a:spcPts val="0"/>
              </a:spcAft>
              <a:buNone/>
            </a:pPr>
            <a:fld id="{00000000-1234-1234-1234-123412341234}" type="slidenum">
              <a:rPr lang="en"/>
              <a:t>‹#›</a:t>
            </a:fld>
            <a:endParaRPr/>
          </a:p>
        </p:txBody>
      </p:sp>
      <p:sp>
        <p:nvSpPr>
          <p:cNvPr id="635" name="Google Shape;635;p44"/>
          <p:cNvSpPr txBox="1"/>
          <p:nvPr>
            <p:ph type="title"/>
          </p:nvPr>
        </p:nvSpPr>
        <p:spPr>
          <a:xfrm>
            <a:off x="1057000" y="754950"/>
            <a:ext cx="8839200" cy="7620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sz="4000"/>
              <a:t>MIXED USE CORE</a:t>
            </a:r>
            <a:endParaRPr sz="4000"/>
          </a:p>
        </p:txBody>
      </p:sp>
      <p:sp>
        <p:nvSpPr>
          <p:cNvPr id="636" name="Google Shape;636;p44"/>
          <p:cNvSpPr/>
          <p:nvPr/>
        </p:nvSpPr>
        <p:spPr>
          <a:xfrm>
            <a:off x="304800" y="819450"/>
            <a:ext cx="494700" cy="494700"/>
          </a:xfrm>
          <a:prstGeom prst="rect">
            <a:avLst/>
          </a:prstGeom>
          <a:solidFill>
            <a:srgbClr val="F4838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637" name="Google Shape;637;p44"/>
          <p:cNvSpPr txBox="1"/>
          <p:nvPr/>
        </p:nvSpPr>
        <p:spPr>
          <a:xfrm>
            <a:off x="304800" y="2485000"/>
            <a:ext cx="4648200" cy="7665300"/>
          </a:xfrm>
          <a:prstGeom prst="rect">
            <a:avLst/>
          </a:prstGeom>
          <a:noFill/>
          <a:ln>
            <a:noFill/>
          </a:ln>
        </p:spPr>
        <p:txBody>
          <a:bodyPr anchorCtr="0" anchor="t" bIns="182875" lIns="182875" spcFirstLastPara="1" rIns="0" wrap="square" tIns="182875">
            <a:spAutoFit/>
          </a:bodyPr>
          <a:lstStyle/>
          <a:p>
            <a:pPr indent="0" lvl="0" marL="0" rtl="0" algn="l">
              <a:spcBef>
                <a:spcPts val="0"/>
              </a:spcBef>
              <a:spcAft>
                <a:spcPts val="0"/>
              </a:spcAft>
              <a:buNone/>
            </a:pPr>
            <a:r>
              <a:rPr b="1" lang="en" sz="2200">
                <a:solidFill>
                  <a:schemeClr val="dk1"/>
                </a:solidFill>
              </a:rPr>
              <a:t>Expand boundaries and update the use and design standards of the Depot Village Overlay District to encourage walkable mixed use development and workforce housing along Broadway. </a:t>
            </a:r>
            <a:endParaRPr b="1" sz="2200">
              <a:solidFill>
                <a:schemeClr val="dk1"/>
              </a:solidFill>
            </a:endParaRPr>
          </a:p>
          <a:p>
            <a:pPr indent="0" lvl="0" marL="0" rtl="0" algn="l">
              <a:spcBef>
                <a:spcPts val="0"/>
              </a:spcBef>
              <a:spcAft>
                <a:spcPts val="0"/>
              </a:spcAft>
              <a:buNone/>
            </a:pPr>
            <a:r>
              <a:t/>
            </a:r>
            <a:endParaRPr sz="1800">
              <a:solidFill>
                <a:schemeClr val="dk1"/>
              </a:solidFill>
            </a:endParaRPr>
          </a:p>
          <a:p>
            <a:pPr indent="-342900" lvl="0" marL="457200" rtl="0" algn="l">
              <a:spcBef>
                <a:spcPts val="0"/>
              </a:spcBef>
              <a:spcAft>
                <a:spcPts val="0"/>
              </a:spcAft>
              <a:buClr>
                <a:schemeClr val="dk1"/>
              </a:buClr>
              <a:buSzPts val="1800"/>
              <a:buChar char="●"/>
            </a:pPr>
            <a:r>
              <a:rPr b="1" lang="en" sz="1800">
                <a:solidFill>
                  <a:schemeClr val="dk1"/>
                </a:solidFill>
              </a:rPr>
              <a:t>By-Right: </a:t>
            </a:r>
            <a:r>
              <a:rPr lang="en" sz="1800">
                <a:solidFill>
                  <a:schemeClr val="dk1"/>
                </a:solidFill>
              </a:rPr>
              <a:t>3 story max, allow</a:t>
            </a:r>
            <a:r>
              <a:rPr lang="en" sz="1800">
                <a:solidFill>
                  <a:schemeClr val="dk1"/>
                </a:solidFill>
              </a:rPr>
              <a:t>ing</a:t>
            </a:r>
            <a:r>
              <a:rPr lang="en" sz="1800">
                <a:solidFill>
                  <a:schemeClr val="dk1"/>
                </a:solidFill>
              </a:rPr>
              <a:t> resi</a:t>
            </a:r>
            <a:r>
              <a:rPr lang="en" sz="1800">
                <a:solidFill>
                  <a:schemeClr val="dk1"/>
                </a:solidFill>
              </a:rPr>
              <a:t>dential </a:t>
            </a:r>
            <a:r>
              <a:rPr lang="en" sz="1800">
                <a:solidFill>
                  <a:schemeClr val="dk1"/>
                </a:solidFill>
              </a:rPr>
              <a:t>only</a:t>
            </a:r>
            <a:endParaRPr sz="1800">
              <a:solidFill>
                <a:schemeClr val="dk1"/>
              </a:solidFill>
            </a:endParaRPr>
          </a:p>
          <a:p>
            <a:pPr indent="-342900" lvl="0" marL="457200" rtl="0" algn="l">
              <a:spcBef>
                <a:spcPts val="0"/>
              </a:spcBef>
              <a:spcAft>
                <a:spcPts val="0"/>
              </a:spcAft>
              <a:buClr>
                <a:schemeClr val="dk1"/>
              </a:buClr>
              <a:buSzPts val="1800"/>
              <a:buChar char="●"/>
            </a:pPr>
            <a:r>
              <a:rPr b="1" lang="en" sz="1800">
                <a:solidFill>
                  <a:schemeClr val="dk1"/>
                </a:solidFill>
              </a:rPr>
              <a:t>Bonus: </a:t>
            </a:r>
            <a:r>
              <a:rPr lang="en" sz="1800">
                <a:solidFill>
                  <a:schemeClr val="dk1"/>
                </a:solidFill>
              </a:rPr>
              <a:t>two story bonus (up to 5 stories max) if both ground floor retail and workforce housing is delivered, one story bonus (4 stories max) if only one is included. To qualify for these bonuses the development must:</a:t>
            </a:r>
            <a:endParaRPr sz="1800">
              <a:solidFill>
                <a:schemeClr val="dk1"/>
              </a:solidFill>
            </a:endParaRPr>
          </a:p>
          <a:p>
            <a:pPr indent="-342900" lvl="1" marL="914400" rtl="0" algn="l">
              <a:spcBef>
                <a:spcPts val="0"/>
              </a:spcBef>
              <a:spcAft>
                <a:spcPts val="0"/>
              </a:spcAft>
              <a:buClr>
                <a:schemeClr val="dk1"/>
              </a:buClr>
              <a:buSzPts val="1800"/>
              <a:buChar char="○"/>
            </a:pPr>
            <a:r>
              <a:rPr lang="en" sz="1800">
                <a:solidFill>
                  <a:schemeClr val="dk1"/>
                </a:solidFill>
              </a:rPr>
              <a:t>Dedicate at least 33% of the ground floor area and 80% of the street frontage to commercial, street-activating uses</a:t>
            </a:r>
            <a:endParaRPr sz="1800">
              <a:solidFill>
                <a:schemeClr val="dk1"/>
              </a:solidFill>
            </a:endParaRPr>
          </a:p>
          <a:p>
            <a:pPr indent="-342900" lvl="1" marL="914400" rtl="0" algn="l">
              <a:spcBef>
                <a:spcPts val="0"/>
              </a:spcBef>
              <a:spcAft>
                <a:spcPts val="0"/>
              </a:spcAft>
              <a:buClr>
                <a:schemeClr val="dk1"/>
              </a:buClr>
              <a:buSzPts val="1800"/>
              <a:buChar char="○"/>
            </a:pPr>
            <a:r>
              <a:rPr lang="en" sz="1800">
                <a:solidFill>
                  <a:schemeClr val="dk1"/>
                </a:solidFill>
              </a:rPr>
              <a:t>Deliver at least 12.5% workforce housing, using </a:t>
            </a:r>
            <a:r>
              <a:rPr lang="en" sz="1800" u="sng">
                <a:solidFill>
                  <a:schemeClr val="dk1"/>
                </a:solidFill>
              </a:rPr>
              <a:t>Variety Standard</a:t>
            </a:r>
            <a:endParaRPr sz="1800" u="sng">
              <a:solidFill>
                <a:schemeClr val="dk1"/>
              </a:solidFill>
            </a:endParaRPr>
          </a:p>
          <a:p>
            <a:pPr indent="-342900" lvl="0" marL="457200" rtl="0" algn="l">
              <a:spcBef>
                <a:spcPts val="0"/>
              </a:spcBef>
              <a:spcAft>
                <a:spcPts val="0"/>
              </a:spcAft>
              <a:buClr>
                <a:schemeClr val="dk1"/>
              </a:buClr>
              <a:buSzPts val="1800"/>
              <a:buChar char="●"/>
            </a:pPr>
            <a:r>
              <a:rPr lang="en" sz="1800">
                <a:solidFill>
                  <a:schemeClr val="dk1"/>
                </a:solidFill>
              </a:rPr>
              <a:t>Minor </a:t>
            </a:r>
            <a:r>
              <a:rPr lang="en" sz="1800">
                <a:solidFill>
                  <a:schemeClr val="dk1"/>
                </a:solidFill>
              </a:rPr>
              <a:t>U</a:t>
            </a:r>
            <a:r>
              <a:rPr lang="en" sz="1800">
                <a:solidFill>
                  <a:schemeClr val="dk1"/>
                </a:solidFill>
              </a:rPr>
              <a:t>pdates to Design &amp; Parking Requirements (e.g. for parking - reduced minimums, consider maximums)</a:t>
            </a:r>
            <a:endParaRPr sz="1800">
              <a:solidFill>
                <a:schemeClr val="dk1"/>
              </a:solidFill>
            </a:endParaRPr>
          </a:p>
        </p:txBody>
      </p:sp>
      <p:sp>
        <p:nvSpPr>
          <p:cNvPr id="638" name="Google Shape;638;p44"/>
          <p:cNvSpPr/>
          <p:nvPr/>
        </p:nvSpPr>
        <p:spPr>
          <a:xfrm>
            <a:off x="307850" y="1749950"/>
            <a:ext cx="4648200" cy="607500"/>
          </a:xfrm>
          <a:prstGeom prst="rect">
            <a:avLst/>
          </a:prstGeom>
          <a:solidFill>
            <a:srgbClr val="F0828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solidFill>
                  <a:schemeClr val="lt1"/>
                </a:solidFill>
              </a:rPr>
              <a:t>Big Move</a:t>
            </a:r>
            <a:endParaRPr b="1" sz="2000">
              <a:solidFill>
                <a:schemeClr val="lt1"/>
              </a:solidFill>
            </a:endParaRPr>
          </a:p>
        </p:txBody>
      </p:sp>
      <p:pic>
        <p:nvPicPr>
          <p:cNvPr id="639" name="Google Shape;639;p44"/>
          <p:cNvPicPr preferRelativeResize="0"/>
          <p:nvPr/>
        </p:nvPicPr>
        <p:blipFill rotWithShape="1">
          <a:blip r:embed="rId3">
            <a:alphaModFix/>
          </a:blip>
          <a:srcRect b="11167" l="0" r="0" t="11174"/>
          <a:stretch/>
        </p:blipFill>
        <p:spPr>
          <a:xfrm>
            <a:off x="5288200" y="1749950"/>
            <a:ext cx="12695101" cy="6378199"/>
          </a:xfrm>
          <a:prstGeom prst="rect">
            <a:avLst/>
          </a:prstGeom>
          <a:noFill/>
          <a:ln>
            <a:noFill/>
          </a:ln>
        </p:spPr>
      </p:pic>
      <p:sp>
        <p:nvSpPr>
          <p:cNvPr id="640" name="Google Shape;640;p44"/>
          <p:cNvSpPr txBox="1"/>
          <p:nvPr/>
        </p:nvSpPr>
        <p:spPr>
          <a:xfrm>
            <a:off x="5288200" y="8361150"/>
            <a:ext cx="6180300" cy="1200600"/>
          </a:xfrm>
          <a:prstGeom prst="rect">
            <a:avLst/>
          </a:prstGeom>
          <a:noFill/>
          <a:ln>
            <a:noFill/>
          </a:ln>
        </p:spPr>
        <p:txBody>
          <a:bodyPr anchorCtr="0" anchor="t" bIns="182875" lIns="182875" spcFirstLastPara="1" rIns="182875" wrap="square" tIns="182875">
            <a:spAutoFit/>
          </a:bodyPr>
          <a:lstStyle/>
          <a:p>
            <a:pPr indent="0" lvl="0" marL="0" rtl="0" algn="l">
              <a:spcBef>
                <a:spcPts val="1000"/>
              </a:spcBef>
              <a:spcAft>
                <a:spcPts val="0"/>
              </a:spcAft>
              <a:buNone/>
            </a:pPr>
            <a:r>
              <a:rPr lang="en" sz="1800">
                <a:solidFill>
                  <a:schemeClr val="dk1"/>
                </a:solidFill>
              </a:rPr>
              <a:t>Note: This recommendation is integrated with the </a:t>
            </a:r>
            <a:r>
              <a:rPr b="1" lang="en" sz="1800">
                <a:solidFill>
                  <a:schemeClr val="dk1"/>
                </a:solidFill>
              </a:rPr>
              <a:t>Workforce Housing Variety Standard</a:t>
            </a:r>
            <a:r>
              <a:rPr lang="en" sz="1800">
                <a:solidFill>
                  <a:schemeClr val="dk1"/>
                </a:solidFill>
              </a:rPr>
              <a:t> recommendation under the </a:t>
            </a:r>
            <a:r>
              <a:rPr lang="en" sz="1800">
                <a:solidFill>
                  <a:srgbClr val="F59A65"/>
                </a:solidFill>
                <a:highlight>
                  <a:srgbClr val="F59A65"/>
                </a:highlight>
              </a:rPr>
              <a:t>-</a:t>
            </a:r>
            <a:r>
              <a:rPr b="1" lang="en" sz="1800">
                <a:solidFill>
                  <a:schemeClr val="lt1"/>
                </a:solidFill>
                <a:highlight>
                  <a:srgbClr val="F59A65"/>
                </a:highlight>
              </a:rPr>
              <a:t>Missing Middle Edges</a:t>
            </a:r>
            <a:r>
              <a:rPr lang="en" sz="1800">
                <a:solidFill>
                  <a:srgbClr val="F59A65"/>
                </a:solidFill>
                <a:highlight>
                  <a:srgbClr val="F59A65"/>
                </a:highlight>
              </a:rPr>
              <a:t>-</a:t>
            </a:r>
            <a:r>
              <a:rPr lang="en" sz="1800">
                <a:solidFill>
                  <a:schemeClr val="dk1"/>
                </a:solidFill>
              </a:rPr>
              <a:t> plan pillar.</a:t>
            </a:r>
            <a:endParaRPr b="1" sz="2200">
              <a:solidFill>
                <a:schemeClr val="dk1"/>
              </a:solidFill>
            </a:endParaRPr>
          </a:p>
        </p:txBody>
      </p:sp>
      <p:pic>
        <p:nvPicPr>
          <p:cNvPr id="641" name="Google Shape;641;p44"/>
          <p:cNvPicPr preferRelativeResize="0"/>
          <p:nvPr/>
        </p:nvPicPr>
        <p:blipFill rotWithShape="1">
          <a:blip r:embed="rId4">
            <a:alphaModFix/>
          </a:blip>
          <a:srcRect b="11167" l="0" r="0" t="11174"/>
          <a:stretch/>
        </p:blipFill>
        <p:spPr>
          <a:xfrm>
            <a:off x="5288200" y="1749950"/>
            <a:ext cx="12695101" cy="6378199"/>
          </a:xfrm>
          <a:prstGeom prst="rect">
            <a:avLst/>
          </a:prstGeom>
          <a:noFill/>
          <a:ln>
            <a:noFill/>
          </a:ln>
        </p:spPr>
      </p:pic>
      <p:sp>
        <p:nvSpPr>
          <p:cNvPr id="642" name="Google Shape;642;p44"/>
          <p:cNvSpPr txBox="1"/>
          <p:nvPr/>
        </p:nvSpPr>
        <p:spPr>
          <a:xfrm>
            <a:off x="12686100" y="8562400"/>
            <a:ext cx="3453300" cy="1110300"/>
          </a:xfrm>
          <a:prstGeom prst="rect">
            <a:avLst/>
          </a:prstGeom>
          <a:solidFill>
            <a:srgbClr val="75483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600">
                <a:solidFill>
                  <a:schemeClr val="lt1"/>
                </a:solidFill>
              </a:rPr>
              <a:t>Example of 5 story development scale on Broadway with commercial ground floor + workforce housing</a:t>
            </a:r>
            <a:endParaRPr b="1" sz="1600">
              <a:solidFill>
                <a:schemeClr val="lt1"/>
              </a:solidFill>
            </a:endParaRPr>
          </a:p>
        </p:txBody>
      </p:sp>
      <p:cxnSp>
        <p:nvCxnSpPr>
          <p:cNvPr id="643" name="Google Shape;643;p44"/>
          <p:cNvCxnSpPr>
            <a:stCxn id="642" idx="0"/>
          </p:cNvCxnSpPr>
          <p:nvPr/>
        </p:nvCxnSpPr>
        <p:spPr>
          <a:xfrm flipH="1" rot="10800000">
            <a:off x="14412750" y="6236800"/>
            <a:ext cx="27300" cy="2325600"/>
          </a:xfrm>
          <a:prstGeom prst="straightConnector1">
            <a:avLst/>
          </a:prstGeom>
          <a:noFill/>
          <a:ln cap="flat" cmpd="sng" w="28575">
            <a:solidFill>
              <a:srgbClr val="754834"/>
            </a:solidFill>
            <a:prstDash val="solid"/>
            <a:round/>
            <a:headEnd len="med" w="med" type="none"/>
            <a:tailEnd len="med" w="med" type="oval"/>
          </a:ln>
        </p:spPr>
      </p:cxnSp>
      <p:sp>
        <p:nvSpPr>
          <p:cNvPr id="644" name="Google Shape;644;p44"/>
          <p:cNvSpPr txBox="1"/>
          <p:nvPr/>
        </p:nvSpPr>
        <p:spPr>
          <a:xfrm>
            <a:off x="9909100" y="1488050"/>
            <a:ext cx="3453300" cy="1110300"/>
          </a:xfrm>
          <a:prstGeom prst="rect">
            <a:avLst/>
          </a:prstGeom>
          <a:solidFill>
            <a:srgbClr val="75483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600">
                <a:solidFill>
                  <a:schemeClr val="lt1"/>
                </a:solidFill>
              </a:rPr>
              <a:t>Example of 4 story development scale on Broadway with workforce housing</a:t>
            </a:r>
            <a:endParaRPr b="1" sz="1600">
              <a:solidFill>
                <a:schemeClr val="lt1"/>
              </a:solidFill>
            </a:endParaRPr>
          </a:p>
        </p:txBody>
      </p:sp>
      <p:cxnSp>
        <p:nvCxnSpPr>
          <p:cNvPr id="645" name="Google Shape;645;p44"/>
          <p:cNvCxnSpPr>
            <a:stCxn id="644" idx="2"/>
          </p:cNvCxnSpPr>
          <p:nvPr/>
        </p:nvCxnSpPr>
        <p:spPr>
          <a:xfrm>
            <a:off x="11635750" y="2598350"/>
            <a:ext cx="1200" cy="1334400"/>
          </a:xfrm>
          <a:prstGeom prst="straightConnector1">
            <a:avLst/>
          </a:prstGeom>
          <a:noFill/>
          <a:ln cap="flat" cmpd="sng" w="28575">
            <a:solidFill>
              <a:srgbClr val="754834"/>
            </a:solidFill>
            <a:prstDash val="solid"/>
            <a:round/>
            <a:headEnd len="med" w="med" type="none"/>
            <a:tailEnd len="med" w="med" type="oval"/>
          </a:ln>
        </p:spPr>
      </p:cxnSp>
      <p:sp>
        <p:nvSpPr>
          <p:cNvPr id="646" name="Google Shape;646;p44"/>
          <p:cNvSpPr txBox="1"/>
          <p:nvPr/>
        </p:nvSpPr>
        <p:spPr>
          <a:xfrm rot="3285939">
            <a:off x="8760554" y="7269069"/>
            <a:ext cx="1528283" cy="607694"/>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600">
                <a:solidFill>
                  <a:schemeClr val="lt1"/>
                </a:solidFill>
              </a:rPr>
              <a:t>Rail Trail</a:t>
            </a:r>
            <a:endParaRPr b="1" sz="1600">
              <a:solidFill>
                <a:schemeClr val="lt1"/>
              </a:solidFill>
            </a:endParaRPr>
          </a:p>
        </p:txBody>
      </p:sp>
      <p:sp>
        <p:nvSpPr>
          <p:cNvPr id="647" name="Google Shape;647;p44"/>
          <p:cNvSpPr txBox="1"/>
          <p:nvPr/>
        </p:nvSpPr>
        <p:spPr>
          <a:xfrm rot="2699000">
            <a:off x="12104412" y="6966408"/>
            <a:ext cx="2918088" cy="60797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600">
                <a:solidFill>
                  <a:schemeClr val="lt1"/>
                </a:solidFill>
              </a:rPr>
              <a:t>Broadway / Rt-28</a:t>
            </a:r>
            <a:endParaRPr b="1" sz="1600">
              <a:solidFill>
                <a:schemeClr val="lt1"/>
              </a:solidFill>
            </a:endParaRPr>
          </a:p>
        </p:txBody>
      </p:sp>
      <p:sp>
        <p:nvSpPr>
          <p:cNvPr id="648" name="Google Shape;648;p44"/>
          <p:cNvSpPr txBox="1"/>
          <p:nvPr/>
        </p:nvSpPr>
        <p:spPr>
          <a:xfrm>
            <a:off x="6009550" y="2357450"/>
            <a:ext cx="1496700" cy="608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600">
                <a:solidFill>
                  <a:srgbClr val="754834"/>
                </a:solidFill>
              </a:rPr>
              <a:t>Salem </a:t>
            </a:r>
            <a:endParaRPr b="1" sz="1600">
              <a:solidFill>
                <a:srgbClr val="754834"/>
              </a:solidFill>
            </a:endParaRPr>
          </a:p>
          <a:p>
            <a:pPr indent="0" lvl="0" marL="0" rtl="0" algn="ctr">
              <a:spcBef>
                <a:spcPts val="0"/>
              </a:spcBef>
              <a:spcAft>
                <a:spcPts val="0"/>
              </a:spcAft>
              <a:buNone/>
            </a:pPr>
            <a:r>
              <a:rPr b="1" lang="en" sz="1600">
                <a:solidFill>
                  <a:srgbClr val="754834"/>
                </a:solidFill>
              </a:rPr>
              <a:t>Depot </a:t>
            </a:r>
            <a:endParaRPr b="1" sz="1600">
              <a:solidFill>
                <a:srgbClr val="754834"/>
              </a:solidFill>
            </a:endParaRPr>
          </a:p>
          <a:p>
            <a:pPr indent="0" lvl="0" marL="0" rtl="0" algn="ctr">
              <a:spcBef>
                <a:spcPts val="0"/>
              </a:spcBef>
              <a:spcAft>
                <a:spcPts val="0"/>
              </a:spcAft>
              <a:buNone/>
            </a:pPr>
            <a:r>
              <a:rPr b="1" lang="en" sz="1600">
                <a:solidFill>
                  <a:srgbClr val="754834"/>
                </a:solidFill>
              </a:rPr>
              <a:t>Station</a:t>
            </a:r>
            <a:endParaRPr b="1" sz="1600">
              <a:solidFill>
                <a:srgbClr val="754834"/>
              </a:solidFill>
            </a:endParaRPr>
          </a:p>
        </p:txBody>
      </p:sp>
      <p:cxnSp>
        <p:nvCxnSpPr>
          <p:cNvPr id="649" name="Google Shape;649;p44"/>
          <p:cNvCxnSpPr/>
          <p:nvPr/>
        </p:nvCxnSpPr>
        <p:spPr>
          <a:xfrm>
            <a:off x="7179100" y="2998850"/>
            <a:ext cx="872400" cy="1686600"/>
          </a:xfrm>
          <a:prstGeom prst="straightConnector1">
            <a:avLst/>
          </a:prstGeom>
          <a:noFill/>
          <a:ln cap="flat" cmpd="sng" w="19050">
            <a:solidFill>
              <a:srgbClr val="754834"/>
            </a:solidFill>
            <a:prstDash val="solid"/>
            <a:round/>
            <a:headEnd len="med" w="med" type="none"/>
            <a:tailEnd len="med" w="med" type="oval"/>
          </a:ln>
        </p:spPr>
      </p:cxnSp>
      <p:cxnSp>
        <p:nvCxnSpPr>
          <p:cNvPr id="650" name="Google Shape;650;p44"/>
          <p:cNvCxnSpPr/>
          <p:nvPr/>
        </p:nvCxnSpPr>
        <p:spPr>
          <a:xfrm>
            <a:off x="11726875" y="4051075"/>
            <a:ext cx="362100" cy="122400"/>
          </a:xfrm>
          <a:prstGeom prst="straightConnector1">
            <a:avLst/>
          </a:prstGeom>
          <a:noFill/>
          <a:ln cap="flat" cmpd="sng" w="19050">
            <a:solidFill>
              <a:schemeClr val="accent1"/>
            </a:solidFill>
            <a:prstDash val="dash"/>
            <a:round/>
            <a:headEnd len="med" w="med" type="none"/>
            <a:tailEnd len="med" w="med" type="none"/>
          </a:ln>
        </p:spPr>
      </p:cxnSp>
      <p:sp>
        <p:nvSpPr>
          <p:cNvPr id="651" name="Google Shape;651;p44"/>
          <p:cNvSpPr txBox="1"/>
          <p:nvPr/>
        </p:nvSpPr>
        <p:spPr>
          <a:xfrm>
            <a:off x="14914175" y="1334100"/>
            <a:ext cx="3373800" cy="1110300"/>
          </a:xfrm>
          <a:prstGeom prst="rect">
            <a:avLst/>
          </a:prstGeom>
          <a:solidFill>
            <a:srgbClr val="75483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600">
                <a:solidFill>
                  <a:schemeClr val="lt1"/>
                </a:solidFill>
              </a:rPr>
              <a:t>Transitional height from Depot intersection to existing </a:t>
            </a:r>
            <a:r>
              <a:rPr b="1" lang="en" sz="1600">
                <a:solidFill>
                  <a:schemeClr val="lt1"/>
                </a:solidFill>
              </a:rPr>
              <a:t>building scale along N Broadway </a:t>
            </a:r>
            <a:br>
              <a:rPr b="1" lang="en" sz="1600">
                <a:solidFill>
                  <a:schemeClr val="lt1"/>
                </a:solidFill>
              </a:rPr>
            </a:br>
            <a:r>
              <a:rPr b="1" lang="en" sz="1600">
                <a:solidFill>
                  <a:schemeClr val="lt1"/>
                </a:solidFill>
              </a:rPr>
              <a:t>(2.5 stories)</a:t>
            </a:r>
            <a:endParaRPr b="1" sz="1600">
              <a:solidFill>
                <a:schemeClr val="lt1"/>
              </a:solidFill>
            </a:endParaRPr>
          </a:p>
        </p:txBody>
      </p:sp>
      <p:cxnSp>
        <p:nvCxnSpPr>
          <p:cNvPr id="652" name="Google Shape;652;p44"/>
          <p:cNvCxnSpPr/>
          <p:nvPr/>
        </p:nvCxnSpPr>
        <p:spPr>
          <a:xfrm flipH="1">
            <a:off x="12028900" y="2348650"/>
            <a:ext cx="4484400" cy="1824900"/>
          </a:xfrm>
          <a:prstGeom prst="straightConnector1">
            <a:avLst/>
          </a:prstGeom>
          <a:noFill/>
          <a:ln cap="flat" cmpd="sng" w="28575">
            <a:solidFill>
              <a:srgbClr val="754834"/>
            </a:solidFill>
            <a:prstDash val="solid"/>
            <a:round/>
            <a:headEnd len="med" w="med" type="none"/>
            <a:tailEnd len="med" w="med" type="oval"/>
          </a:ln>
        </p:spPr>
      </p:cxnSp>
      <p:cxnSp>
        <p:nvCxnSpPr>
          <p:cNvPr id="653" name="Google Shape;653;p44"/>
          <p:cNvCxnSpPr/>
          <p:nvPr/>
        </p:nvCxnSpPr>
        <p:spPr>
          <a:xfrm>
            <a:off x="11726875" y="4045700"/>
            <a:ext cx="0" cy="115800"/>
          </a:xfrm>
          <a:prstGeom prst="straightConnector1">
            <a:avLst/>
          </a:prstGeom>
          <a:noFill/>
          <a:ln cap="flat" cmpd="sng" w="19050">
            <a:solidFill>
              <a:schemeClr val="accent1"/>
            </a:solidFill>
            <a:prstDash val="dash"/>
            <a:round/>
            <a:headEnd len="med" w="med" type="none"/>
            <a:tailEnd len="med" w="med" type="none"/>
          </a:ln>
        </p:spPr>
      </p:cxnSp>
      <p:cxnSp>
        <p:nvCxnSpPr>
          <p:cNvPr id="654" name="Google Shape;654;p44"/>
          <p:cNvCxnSpPr/>
          <p:nvPr/>
        </p:nvCxnSpPr>
        <p:spPr>
          <a:xfrm>
            <a:off x="11078425" y="3895025"/>
            <a:ext cx="648600" cy="269700"/>
          </a:xfrm>
          <a:prstGeom prst="straightConnector1">
            <a:avLst/>
          </a:prstGeom>
          <a:noFill/>
          <a:ln cap="flat" cmpd="sng" w="19050">
            <a:solidFill>
              <a:schemeClr val="accent1"/>
            </a:solidFill>
            <a:prstDash val="dash"/>
            <a:round/>
            <a:headEnd len="med" w="med" type="none"/>
            <a:tailEnd len="med" w="med" type="none"/>
          </a:ln>
        </p:spPr>
      </p:cxnSp>
      <p:cxnSp>
        <p:nvCxnSpPr>
          <p:cNvPr id="655" name="Google Shape;655;p44"/>
          <p:cNvCxnSpPr/>
          <p:nvPr/>
        </p:nvCxnSpPr>
        <p:spPr>
          <a:xfrm>
            <a:off x="11078425" y="3895025"/>
            <a:ext cx="0" cy="68400"/>
          </a:xfrm>
          <a:prstGeom prst="straightConnector1">
            <a:avLst/>
          </a:prstGeom>
          <a:noFill/>
          <a:ln cap="flat" cmpd="sng" w="19050">
            <a:solidFill>
              <a:schemeClr val="accent1"/>
            </a:solidFill>
            <a:prstDash val="dash"/>
            <a:round/>
            <a:headEnd len="med" w="med" type="none"/>
            <a:tailEnd len="med" w="med" type="none"/>
          </a:ln>
        </p:spPr>
      </p:cxnSp>
      <p:cxnSp>
        <p:nvCxnSpPr>
          <p:cNvPr id="656" name="Google Shape;656;p44"/>
          <p:cNvCxnSpPr/>
          <p:nvPr/>
        </p:nvCxnSpPr>
        <p:spPr>
          <a:xfrm>
            <a:off x="10718300" y="3783925"/>
            <a:ext cx="360300" cy="162000"/>
          </a:xfrm>
          <a:prstGeom prst="straightConnector1">
            <a:avLst/>
          </a:prstGeom>
          <a:noFill/>
          <a:ln cap="flat" cmpd="sng" w="19050">
            <a:solidFill>
              <a:schemeClr val="accent1"/>
            </a:solidFill>
            <a:prstDash val="dash"/>
            <a:round/>
            <a:headEnd len="med" w="med" type="none"/>
            <a:tailEnd len="med" w="med" type="none"/>
          </a:ln>
        </p:spPr>
      </p:cxn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0" name="Shape 660"/>
        <p:cNvGrpSpPr/>
        <p:nvPr/>
      </p:nvGrpSpPr>
      <p:grpSpPr>
        <a:xfrm>
          <a:off x="0" y="0"/>
          <a:ext cx="0" cy="0"/>
          <a:chOff x="0" y="0"/>
          <a:chExt cx="0" cy="0"/>
        </a:xfrm>
      </p:grpSpPr>
      <p:sp>
        <p:nvSpPr>
          <p:cNvPr id="661" name="Google Shape;661;p45"/>
          <p:cNvSpPr txBox="1"/>
          <p:nvPr>
            <p:ph idx="12" type="sldNum"/>
          </p:nvPr>
        </p:nvSpPr>
        <p:spPr>
          <a:xfrm>
            <a:off x="17678699" y="9980025"/>
            <a:ext cx="304500" cy="153900"/>
          </a:xfrm>
          <a:prstGeom prst="rect">
            <a:avLst/>
          </a:prstGeom>
        </p:spPr>
        <p:txBody>
          <a:bodyPr anchorCtr="0" anchor="ctr" bIns="0" lIns="0" spcFirstLastPara="1" rIns="0" wrap="square" tIns="0">
            <a:spAutoFit/>
          </a:bodyPr>
          <a:lstStyle/>
          <a:p>
            <a:pPr indent="0" lvl="0" marL="0" rtl="0" algn="r">
              <a:spcBef>
                <a:spcPts val="0"/>
              </a:spcBef>
              <a:spcAft>
                <a:spcPts val="0"/>
              </a:spcAft>
              <a:buNone/>
            </a:pPr>
            <a:fld id="{00000000-1234-1234-1234-123412341234}" type="slidenum">
              <a:rPr lang="en"/>
              <a:t>‹#›</a:t>
            </a:fld>
            <a:endParaRPr/>
          </a:p>
        </p:txBody>
      </p:sp>
      <p:sp>
        <p:nvSpPr>
          <p:cNvPr id="662" name="Google Shape;662;p45"/>
          <p:cNvSpPr/>
          <p:nvPr/>
        </p:nvSpPr>
        <p:spPr>
          <a:xfrm>
            <a:off x="304800" y="1749950"/>
            <a:ext cx="17678400" cy="607500"/>
          </a:xfrm>
          <a:prstGeom prst="rect">
            <a:avLst/>
          </a:prstGeom>
          <a:solidFill>
            <a:srgbClr val="F0828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solidFill>
                  <a:schemeClr val="lt1"/>
                </a:solidFill>
              </a:rPr>
              <a:t>Supporting Strategies</a:t>
            </a:r>
            <a:endParaRPr b="1" sz="2000">
              <a:solidFill>
                <a:schemeClr val="lt1"/>
              </a:solidFill>
            </a:endParaRPr>
          </a:p>
        </p:txBody>
      </p:sp>
      <p:sp>
        <p:nvSpPr>
          <p:cNvPr id="663" name="Google Shape;663;p45"/>
          <p:cNvSpPr txBox="1"/>
          <p:nvPr>
            <p:ph type="title"/>
          </p:nvPr>
        </p:nvSpPr>
        <p:spPr>
          <a:xfrm>
            <a:off x="1057000" y="754950"/>
            <a:ext cx="8839200" cy="7620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sz="4000"/>
              <a:t>MIXED USE CORE</a:t>
            </a:r>
            <a:endParaRPr sz="4000"/>
          </a:p>
        </p:txBody>
      </p:sp>
      <p:sp>
        <p:nvSpPr>
          <p:cNvPr id="664" name="Google Shape;664;p45"/>
          <p:cNvSpPr/>
          <p:nvPr/>
        </p:nvSpPr>
        <p:spPr>
          <a:xfrm>
            <a:off x="304800" y="819450"/>
            <a:ext cx="494700" cy="494700"/>
          </a:xfrm>
          <a:prstGeom prst="rect">
            <a:avLst/>
          </a:prstGeom>
          <a:solidFill>
            <a:srgbClr val="F4838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665" name="Google Shape;665;p45"/>
          <p:cNvSpPr txBox="1"/>
          <p:nvPr/>
        </p:nvSpPr>
        <p:spPr>
          <a:xfrm>
            <a:off x="304800" y="2590450"/>
            <a:ext cx="5674800" cy="7034400"/>
          </a:xfrm>
          <a:prstGeom prst="rect">
            <a:avLst/>
          </a:prstGeom>
          <a:noFill/>
          <a:ln>
            <a:noFill/>
          </a:ln>
        </p:spPr>
        <p:txBody>
          <a:bodyPr anchorCtr="0" anchor="t" bIns="182875" lIns="182875" spcFirstLastPara="1" rIns="182875" wrap="square" tIns="182875">
            <a:spAutoFit/>
          </a:bodyPr>
          <a:lstStyle/>
          <a:p>
            <a:pPr indent="0" lvl="0" marL="0" rtl="0" algn="l">
              <a:spcBef>
                <a:spcPts val="0"/>
              </a:spcBef>
              <a:spcAft>
                <a:spcPts val="0"/>
              </a:spcAft>
              <a:buNone/>
            </a:pPr>
            <a:r>
              <a:rPr b="1" lang="en" sz="2200">
                <a:solidFill>
                  <a:schemeClr val="dk1"/>
                </a:solidFill>
              </a:rPr>
              <a:t>Promote Neighborhood-Scale Mixed-Use Development to </a:t>
            </a:r>
            <a:br>
              <a:rPr b="1" lang="en" sz="2200">
                <a:solidFill>
                  <a:schemeClr val="dk1"/>
                </a:solidFill>
              </a:rPr>
            </a:br>
            <a:r>
              <a:rPr b="1" lang="en" sz="2200">
                <a:solidFill>
                  <a:schemeClr val="dk1"/>
                </a:solidFill>
              </a:rPr>
              <a:t>Activate Main Street</a:t>
            </a:r>
            <a:endParaRPr b="1" sz="2200">
              <a:solidFill>
                <a:schemeClr val="dk1"/>
              </a:solidFill>
            </a:endParaRPr>
          </a:p>
          <a:p>
            <a:pPr indent="0" lvl="0" marL="0" rtl="0" algn="l">
              <a:spcBef>
                <a:spcPts val="1000"/>
              </a:spcBef>
              <a:spcAft>
                <a:spcPts val="0"/>
              </a:spcAft>
              <a:buNone/>
            </a:pPr>
            <a:r>
              <a:rPr lang="en" sz="1800">
                <a:solidFill>
                  <a:schemeClr val="dk1"/>
                </a:solidFill>
              </a:rPr>
              <a:t>Leverage zoning and programmatic support to activate Main Street as a more walkable and intimately scaled corridor connecting the “new” commercial Salem along Broadway to the historic and civic anchors of small town Salem. To accomplish this, it is critical that Main Street is a supportive environment for small businesses and diverse smaller-scale housing.</a:t>
            </a:r>
            <a:endParaRPr sz="1800">
              <a:solidFill>
                <a:schemeClr val="dk1"/>
              </a:solidFill>
            </a:endParaRPr>
          </a:p>
          <a:p>
            <a:pPr indent="-342900" lvl="0" marL="457200" rtl="0" algn="l">
              <a:spcBef>
                <a:spcPts val="1000"/>
              </a:spcBef>
              <a:spcAft>
                <a:spcPts val="0"/>
              </a:spcAft>
              <a:buClr>
                <a:schemeClr val="dk1"/>
              </a:buClr>
              <a:buSzPts val="1800"/>
              <a:buAutoNum type="arabicPeriod"/>
            </a:pPr>
            <a:r>
              <a:rPr b="1" lang="en" sz="1800">
                <a:solidFill>
                  <a:schemeClr val="dk1"/>
                </a:solidFill>
              </a:rPr>
              <a:t>Zoning:</a:t>
            </a:r>
            <a:r>
              <a:rPr lang="en" sz="1800">
                <a:solidFill>
                  <a:schemeClr val="dk1"/>
                </a:solidFill>
              </a:rPr>
              <a:t> create a unified corridor zoning along Main Street from that allows for a wider range of uses.</a:t>
            </a:r>
            <a:endParaRPr sz="1800">
              <a:solidFill>
                <a:schemeClr val="dk1"/>
              </a:solidFill>
            </a:endParaRPr>
          </a:p>
          <a:p>
            <a:pPr indent="-342900" lvl="0" marL="457200" rtl="0" algn="l">
              <a:spcBef>
                <a:spcPts val="0"/>
              </a:spcBef>
              <a:spcAft>
                <a:spcPts val="0"/>
              </a:spcAft>
              <a:buClr>
                <a:schemeClr val="dk1"/>
              </a:buClr>
              <a:buSzPts val="1800"/>
              <a:buAutoNum type="arabicPeriod"/>
            </a:pPr>
            <a:r>
              <a:rPr b="1" lang="en" sz="1800">
                <a:solidFill>
                  <a:schemeClr val="dk1"/>
                </a:solidFill>
              </a:rPr>
              <a:t>Programmatic: </a:t>
            </a:r>
            <a:r>
              <a:rPr lang="en" sz="1800">
                <a:solidFill>
                  <a:schemeClr val="dk1"/>
                </a:solidFill>
              </a:rPr>
              <a:t>technical assistance and small grant programs that support the incubation of small businesses and restoration of historic residential properties. </a:t>
            </a:r>
            <a:endParaRPr sz="1800">
              <a:solidFill>
                <a:schemeClr val="dk1"/>
              </a:solidFill>
            </a:endParaRPr>
          </a:p>
          <a:p>
            <a:pPr indent="0" lvl="0" marL="0" rtl="0" algn="l">
              <a:spcBef>
                <a:spcPts val="1000"/>
              </a:spcBef>
              <a:spcAft>
                <a:spcPts val="0"/>
              </a:spcAft>
              <a:buNone/>
            </a:pPr>
            <a:r>
              <a:rPr lang="en" sz="1800">
                <a:solidFill>
                  <a:schemeClr val="dk1"/>
                </a:solidFill>
              </a:rPr>
              <a:t>Start out by focusing in the immediate vicinity of the Depot and the Historic Town Center, and then over time work to connect these bookends to the concentration of civic uses along Geremonty Drive.</a:t>
            </a:r>
            <a:endParaRPr sz="1800">
              <a:solidFill>
                <a:schemeClr val="dk1"/>
              </a:solidFill>
            </a:endParaRPr>
          </a:p>
        </p:txBody>
      </p:sp>
      <p:sp>
        <p:nvSpPr>
          <p:cNvPr id="666" name="Google Shape;666;p45"/>
          <p:cNvSpPr txBox="1"/>
          <p:nvPr/>
        </p:nvSpPr>
        <p:spPr>
          <a:xfrm>
            <a:off x="6306600" y="2590450"/>
            <a:ext cx="5674800" cy="7224300"/>
          </a:xfrm>
          <a:prstGeom prst="rect">
            <a:avLst/>
          </a:prstGeom>
          <a:noFill/>
          <a:ln>
            <a:noFill/>
          </a:ln>
        </p:spPr>
        <p:txBody>
          <a:bodyPr anchorCtr="0" anchor="t" bIns="182875" lIns="182875" spcFirstLastPara="1" rIns="182875" wrap="square" tIns="182875">
            <a:spAutoFit/>
          </a:bodyPr>
          <a:lstStyle/>
          <a:p>
            <a:pPr indent="0" lvl="0" marL="0" rtl="0" algn="l">
              <a:spcBef>
                <a:spcPts val="0"/>
              </a:spcBef>
              <a:spcAft>
                <a:spcPts val="0"/>
              </a:spcAft>
              <a:buNone/>
            </a:pPr>
            <a:r>
              <a:rPr b="1" lang="en" sz="2200">
                <a:solidFill>
                  <a:schemeClr val="dk1"/>
                </a:solidFill>
              </a:rPr>
              <a:t>Transition Support for Existing </a:t>
            </a:r>
            <a:br>
              <a:rPr b="1" lang="en" sz="2200">
                <a:solidFill>
                  <a:schemeClr val="dk1"/>
                </a:solidFill>
              </a:rPr>
            </a:br>
            <a:r>
              <a:rPr b="1" lang="en" sz="2200">
                <a:solidFill>
                  <a:schemeClr val="dk1"/>
                </a:solidFill>
              </a:rPr>
              <a:t>and New Businesses</a:t>
            </a:r>
            <a:endParaRPr b="1" sz="2200">
              <a:solidFill>
                <a:schemeClr val="dk1"/>
              </a:solidFill>
            </a:endParaRPr>
          </a:p>
          <a:p>
            <a:pPr indent="0" lvl="0" marL="0" rtl="0" algn="l">
              <a:spcBef>
                <a:spcPts val="1000"/>
              </a:spcBef>
              <a:spcAft>
                <a:spcPts val="0"/>
              </a:spcAft>
              <a:buNone/>
            </a:pPr>
            <a:r>
              <a:rPr lang="en" sz="1800">
                <a:solidFill>
                  <a:schemeClr val="dk1"/>
                </a:solidFill>
              </a:rPr>
              <a:t>Proactively develop business support technical assistance and grant programs focused on two pain points in the redevelopment process: </a:t>
            </a:r>
            <a:endParaRPr sz="1800">
              <a:solidFill>
                <a:schemeClr val="dk1"/>
              </a:solidFill>
            </a:endParaRPr>
          </a:p>
          <a:p>
            <a:pPr indent="-342900" lvl="0" marL="457200" rtl="0" algn="l">
              <a:spcBef>
                <a:spcPts val="1000"/>
              </a:spcBef>
              <a:spcAft>
                <a:spcPts val="0"/>
              </a:spcAft>
              <a:buClr>
                <a:schemeClr val="dk1"/>
              </a:buClr>
              <a:buSzPts val="1800"/>
              <a:buAutoNum type="arabicPeriod"/>
            </a:pPr>
            <a:r>
              <a:rPr lang="en" sz="1800">
                <a:solidFill>
                  <a:schemeClr val="dk1"/>
                </a:solidFill>
              </a:rPr>
              <a:t>Help existing businesses displaced by redevelopment to find alternative locations in Salem, and </a:t>
            </a:r>
            <a:endParaRPr sz="1800">
              <a:solidFill>
                <a:schemeClr val="dk1"/>
              </a:solidFill>
            </a:endParaRPr>
          </a:p>
          <a:p>
            <a:pPr indent="-342900" lvl="0" marL="457200" rtl="0" algn="l">
              <a:spcBef>
                <a:spcPts val="0"/>
              </a:spcBef>
              <a:spcAft>
                <a:spcPts val="0"/>
              </a:spcAft>
              <a:buClr>
                <a:schemeClr val="dk1"/>
              </a:buClr>
              <a:buSzPts val="1800"/>
              <a:buAutoNum type="arabicPeriod"/>
            </a:pPr>
            <a:r>
              <a:rPr lang="en" sz="1800">
                <a:solidFill>
                  <a:schemeClr val="dk1"/>
                </a:solidFill>
              </a:rPr>
              <a:t>Help reduce the cost for the first generation tenants of newly built commercial spaces by providing targeted help for the fit-out of core and shell commercial spaces that need to be built out with finish materials appropriate to the desired type of commercial tenant.</a:t>
            </a:r>
            <a:endParaRPr sz="1800">
              <a:solidFill>
                <a:schemeClr val="dk1"/>
              </a:solidFill>
            </a:endParaRPr>
          </a:p>
          <a:p>
            <a:pPr indent="0" lvl="0" marL="457200" rtl="0" algn="l">
              <a:spcBef>
                <a:spcPts val="1000"/>
              </a:spcBef>
              <a:spcAft>
                <a:spcPts val="0"/>
              </a:spcAft>
              <a:buNone/>
            </a:pPr>
            <a:r>
              <a:t/>
            </a:r>
            <a:endParaRPr sz="1800">
              <a:solidFill>
                <a:schemeClr val="dk1"/>
              </a:solidFill>
            </a:endParaRPr>
          </a:p>
          <a:p>
            <a:pPr indent="0" lvl="0" marL="0" rtl="0" algn="l">
              <a:spcBef>
                <a:spcPts val="0"/>
              </a:spcBef>
              <a:spcAft>
                <a:spcPts val="0"/>
              </a:spcAft>
              <a:buNone/>
            </a:pPr>
            <a:r>
              <a:rPr b="1" lang="en" sz="2200">
                <a:solidFill>
                  <a:schemeClr val="dk1"/>
                </a:solidFill>
              </a:rPr>
              <a:t>Tie Public Amenities and Infrastructure Investment to Development</a:t>
            </a:r>
            <a:endParaRPr b="1" sz="2200">
              <a:solidFill>
                <a:schemeClr val="dk1"/>
              </a:solidFill>
            </a:endParaRPr>
          </a:p>
          <a:p>
            <a:pPr indent="0" lvl="0" marL="0" rtl="0" algn="l">
              <a:spcBef>
                <a:spcPts val="1000"/>
              </a:spcBef>
              <a:spcAft>
                <a:spcPts val="0"/>
              </a:spcAft>
              <a:buNone/>
            </a:pPr>
            <a:r>
              <a:rPr lang="en" sz="1800">
                <a:solidFill>
                  <a:schemeClr val="dk1"/>
                </a:solidFill>
              </a:rPr>
              <a:t>Within the expanded Depot Village Overlay District, identify projects that would provide the amenities, services, and infrastructure to support this level of density, and tie development approvals to delivery of these public benefits. </a:t>
            </a:r>
            <a:endParaRPr sz="1800">
              <a:solidFill>
                <a:schemeClr val="dk1"/>
              </a:solidFill>
            </a:endParaRPr>
          </a:p>
        </p:txBody>
      </p:sp>
      <p:sp>
        <p:nvSpPr>
          <p:cNvPr id="667" name="Google Shape;667;p45"/>
          <p:cNvSpPr txBox="1"/>
          <p:nvPr/>
        </p:nvSpPr>
        <p:spPr>
          <a:xfrm>
            <a:off x="12308400" y="2590450"/>
            <a:ext cx="5674800" cy="6177600"/>
          </a:xfrm>
          <a:prstGeom prst="rect">
            <a:avLst/>
          </a:prstGeom>
          <a:noFill/>
          <a:ln>
            <a:noFill/>
          </a:ln>
        </p:spPr>
        <p:txBody>
          <a:bodyPr anchorCtr="0" anchor="t" bIns="182875" lIns="182875" spcFirstLastPara="1" rIns="182875" wrap="square" tIns="182875">
            <a:spAutoFit/>
          </a:bodyPr>
          <a:lstStyle/>
          <a:p>
            <a:pPr indent="0" lvl="0" marL="0" rtl="0" algn="l">
              <a:spcBef>
                <a:spcPts val="1000"/>
              </a:spcBef>
              <a:spcAft>
                <a:spcPts val="0"/>
              </a:spcAft>
              <a:buNone/>
            </a:pPr>
            <a:r>
              <a:rPr b="1" lang="en" sz="2200">
                <a:solidFill>
                  <a:schemeClr val="dk1"/>
                </a:solidFill>
              </a:rPr>
              <a:t>Cultivate Job-Rich Commercial and Industrial Development Along I-93</a:t>
            </a:r>
            <a:endParaRPr b="1" sz="2200">
              <a:solidFill>
                <a:schemeClr val="dk1"/>
              </a:solidFill>
            </a:endParaRPr>
          </a:p>
          <a:p>
            <a:pPr indent="0" lvl="0" marL="0" rtl="0" algn="l">
              <a:spcBef>
                <a:spcPts val="1000"/>
              </a:spcBef>
              <a:spcAft>
                <a:spcPts val="0"/>
              </a:spcAft>
              <a:buNone/>
            </a:pPr>
            <a:r>
              <a:rPr lang="en" sz="1800">
                <a:solidFill>
                  <a:schemeClr val="dk1"/>
                </a:solidFill>
              </a:rPr>
              <a:t>Continue to monitor for anticipated turnover and vacancies in car-oriented commercial areas and encourage redevelopment that prioritizes living-wage jobs and local services and amenities. This should include but not be limited to the existing Business Innovation District Overlay.</a:t>
            </a:r>
            <a:endParaRPr sz="1800">
              <a:solidFill>
                <a:schemeClr val="dk1"/>
              </a:solidFill>
            </a:endParaRPr>
          </a:p>
          <a:p>
            <a:pPr indent="0" lvl="0" marL="0" rtl="0" algn="l">
              <a:spcBef>
                <a:spcPts val="1000"/>
              </a:spcBef>
              <a:spcAft>
                <a:spcPts val="0"/>
              </a:spcAft>
              <a:buNone/>
            </a:pPr>
            <a:r>
              <a:t/>
            </a:r>
            <a:endParaRPr sz="1800">
              <a:solidFill>
                <a:schemeClr val="dk1"/>
              </a:solidFill>
            </a:endParaRPr>
          </a:p>
          <a:p>
            <a:pPr indent="0" lvl="0" marL="0" rtl="0" algn="l">
              <a:spcBef>
                <a:spcPts val="1000"/>
              </a:spcBef>
              <a:spcAft>
                <a:spcPts val="0"/>
              </a:spcAft>
              <a:buNone/>
            </a:pPr>
            <a:r>
              <a:rPr b="1" lang="en" sz="2200">
                <a:solidFill>
                  <a:schemeClr val="dk1"/>
                </a:solidFill>
              </a:rPr>
              <a:t>Continue to Maintain and Refine Business Tax Incentives</a:t>
            </a:r>
            <a:endParaRPr b="1" sz="2200">
              <a:solidFill>
                <a:schemeClr val="dk1"/>
              </a:solidFill>
            </a:endParaRPr>
          </a:p>
          <a:p>
            <a:pPr indent="0" lvl="0" marL="0" rtl="0" algn="l">
              <a:spcBef>
                <a:spcPts val="1000"/>
              </a:spcBef>
              <a:spcAft>
                <a:spcPts val="0"/>
              </a:spcAft>
              <a:buNone/>
            </a:pPr>
            <a:r>
              <a:rPr lang="en" sz="1800">
                <a:solidFill>
                  <a:schemeClr val="dk1"/>
                </a:solidFill>
              </a:rPr>
              <a:t>Continue to encourage economic development, a healthy commercial tax base, and thriving businesses through the maintenance and refinement of the Commercial and Industrial Property Tax Incentive (RSA 72:81) and Economic Revitalization Zones (ERZs).</a:t>
            </a:r>
            <a:endParaRPr sz="1800">
              <a:solidFill>
                <a:schemeClr val="dk1"/>
              </a:solidFill>
            </a:endParaRPr>
          </a:p>
          <a:p>
            <a:pPr indent="0" lvl="0" marL="0" rtl="0" algn="l">
              <a:spcBef>
                <a:spcPts val="0"/>
              </a:spcBef>
              <a:spcAft>
                <a:spcPts val="0"/>
              </a:spcAft>
              <a:buNone/>
            </a:pPr>
            <a:r>
              <a:t/>
            </a:r>
            <a:endParaRPr b="1" sz="2200">
              <a:solidFill>
                <a:schemeClr val="dk1"/>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1" name="Shape 671"/>
        <p:cNvGrpSpPr/>
        <p:nvPr/>
      </p:nvGrpSpPr>
      <p:grpSpPr>
        <a:xfrm>
          <a:off x="0" y="0"/>
          <a:ext cx="0" cy="0"/>
          <a:chOff x="0" y="0"/>
          <a:chExt cx="0" cy="0"/>
        </a:xfrm>
      </p:grpSpPr>
      <p:sp>
        <p:nvSpPr>
          <p:cNvPr id="672" name="Google Shape;672;p46"/>
          <p:cNvSpPr txBox="1"/>
          <p:nvPr>
            <p:ph idx="12" type="sldNum"/>
          </p:nvPr>
        </p:nvSpPr>
        <p:spPr>
          <a:xfrm>
            <a:off x="17678699" y="9980025"/>
            <a:ext cx="304500" cy="153900"/>
          </a:xfrm>
          <a:prstGeom prst="rect">
            <a:avLst/>
          </a:prstGeom>
        </p:spPr>
        <p:txBody>
          <a:bodyPr anchorCtr="0" anchor="ctr" bIns="0" lIns="0" spcFirstLastPara="1" rIns="0" wrap="square" tIns="0">
            <a:spAutoFit/>
          </a:bodyPr>
          <a:lstStyle/>
          <a:p>
            <a:pPr indent="0" lvl="0" marL="0" rtl="0" algn="r">
              <a:spcBef>
                <a:spcPts val="0"/>
              </a:spcBef>
              <a:spcAft>
                <a:spcPts val="0"/>
              </a:spcAft>
              <a:buNone/>
            </a:pPr>
            <a:fld id="{00000000-1234-1234-1234-123412341234}" type="slidenum">
              <a:rPr lang="en"/>
              <a:t>‹#›</a:t>
            </a:fld>
            <a:endParaRPr/>
          </a:p>
        </p:txBody>
      </p:sp>
      <p:sp>
        <p:nvSpPr>
          <p:cNvPr id="673" name="Google Shape;673;p46"/>
          <p:cNvSpPr txBox="1"/>
          <p:nvPr>
            <p:ph type="title"/>
          </p:nvPr>
        </p:nvSpPr>
        <p:spPr>
          <a:xfrm>
            <a:off x="1057000" y="754950"/>
            <a:ext cx="8839200" cy="7620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sz="4000"/>
              <a:t>MISSING MIDDLE EDGES</a:t>
            </a:r>
            <a:endParaRPr sz="4000"/>
          </a:p>
        </p:txBody>
      </p:sp>
      <p:sp>
        <p:nvSpPr>
          <p:cNvPr id="674" name="Google Shape;674;p46"/>
          <p:cNvSpPr/>
          <p:nvPr/>
        </p:nvSpPr>
        <p:spPr>
          <a:xfrm>
            <a:off x="304800" y="819450"/>
            <a:ext cx="494700" cy="494700"/>
          </a:xfrm>
          <a:prstGeom prst="rect">
            <a:avLst/>
          </a:prstGeom>
          <a:solidFill>
            <a:srgbClr val="F59A6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675" name="Google Shape;675;p46"/>
          <p:cNvSpPr txBox="1"/>
          <p:nvPr/>
        </p:nvSpPr>
        <p:spPr>
          <a:xfrm>
            <a:off x="304800" y="2485000"/>
            <a:ext cx="4648200" cy="6033900"/>
          </a:xfrm>
          <a:prstGeom prst="rect">
            <a:avLst/>
          </a:prstGeom>
          <a:noFill/>
          <a:ln>
            <a:noFill/>
          </a:ln>
        </p:spPr>
        <p:txBody>
          <a:bodyPr anchorCtr="0" anchor="t" bIns="182875" lIns="182875" spcFirstLastPara="1" rIns="182875" wrap="square" tIns="182875">
            <a:spAutoFit/>
          </a:bodyPr>
          <a:lstStyle/>
          <a:p>
            <a:pPr indent="0" lvl="0" marL="0" rtl="0" algn="l">
              <a:spcBef>
                <a:spcPts val="0"/>
              </a:spcBef>
              <a:spcAft>
                <a:spcPts val="0"/>
              </a:spcAft>
              <a:buNone/>
            </a:pPr>
            <a:r>
              <a:rPr b="1" lang="en" sz="2200">
                <a:solidFill>
                  <a:schemeClr val="dk1"/>
                </a:solidFill>
              </a:rPr>
              <a:t>Rezone for multi-family residential north of Depot.</a:t>
            </a:r>
            <a:endParaRPr b="1" sz="2200">
              <a:solidFill>
                <a:schemeClr val="dk1"/>
              </a:solidFill>
            </a:endParaRPr>
          </a:p>
          <a:p>
            <a:pPr indent="0" lvl="0" marL="0" rtl="0" algn="l">
              <a:spcBef>
                <a:spcPts val="0"/>
              </a:spcBef>
              <a:spcAft>
                <a:spcPts val="0"/>
              </a:spcAft>
              <a:buNone/>
            </a:pPr>
            <a:r>
              <a:t/>
            </a:r>
            <a:endParaRPr sz="1800">
              <a:solidFill>
                <a:schemeClr val="dk1"/>
              </a:solidFill>
            </a:endParaRPr>
          </a:p>
          <a:p>
            <a:pPr indent="0" lvl="0" marL="0" rtl="0" algn="l">
              <a:spcBef>
                <a:spcPts val="0"/>
              </a:spcBef>
              <a:spcAft>
                <a:spcPts val="0"/>
              </a:spcAft>
              <a:buNone/>
            </a:pPr>
            <a:r>
              <a:rPr lang="en" sz="1800">
                <a:solidFill>
                  <a:schemeClr val="dk1"/>
                </a:solidFill>
              </a:rPr>
              <a:t>Update zoning along Broadway north of Depot to encourage multi-family housing options that are compatible with the existing scale of residences surrounding the corridor. </a:t>
            </a:r>
            <a:endParaRPr sz="1800">
              <a:solidFill>
                <a:schemeClr val="dk1"/>
              </a:solidFill>
            </a:endParaRPr>
          </a:p>
          <a:p>
            <a:pPr indent="0" lvl="0" marL="0" rtl="0" algn="l">
              <a:spcBef>
                <a:spcPts val="0"/>
              </a:spcBef>
              <a:spcAft>
                <a:spcPts val="0"/>
              </a:spcAft>
              <a:buNone/>
            </a:pPr>
            <a:r>
              <a:t/>
            </a:r>
            <a:endParaRPr sz="1800">
              <a:solidFill>
                <a:schemeClr val="dk1"/>
              </a:solidFill>
            </a:endParaRPr>
          </a:p>
          <a:p>
            <a:pPr indent="-342900" lvl="0" marL="457200" rtl="0" algn="l">
              <a:spcBef>
                <a:spcPts val="0"/>
              </a:spcBef>
              <a:spcAft>
                <a:spcPts val="0"/>
              </a:spcAft>
              <a:buClr>
                <a:schemeClr val="dk1"/>
              </a:buClr>
              <a:buSzPts val="1800"/>
              <a:buChar char="●"/>
            </a:pPr>
            <a:r>
              <a:rPr b="1" lang="en" sz="1800">
                <a:solidFill>
                  <a:schemeClr val="dk1"/>
                </a:solidFill>
              </a:rPr>
              <a:t>By-Right: </a:t>
            </a:r>
            <a:r>
              <a:rPr lang="en" sz="1800">
                <a:solidFill>
                  <a:schemeClr val="dk1"/>
                </a:solidFill>
              </a:rPr>
              <a:t>3 stories max, allow/encourage small multifamily housing typologies based on siting (Rt-28/Depot vs. Side Street vs. Cul-de-Sac)</a:t>
            </a:r>
            <a:endParaRPr sz="1800">
              <a:solidFill>
                <a:schemeClr val="dk1"/>
              </a:solidFill>
            </a:endParaRPr>
          </a:p>
          <a:p>
            <a:pPr indent="-342900" lvl="0" marL="457200" rtl="0" algn="l">
              <a:spcBef>
                <a:spcPts val="0"/>
              </a:spcBef>
              <a:spcAft>
                <a:spcPts val="0"/>
              </a:spcAft>
              <a:buClr>
                <a:schemeClr val="dk1"/>
              </a:buClr>
              <a:buSzPts val="1800"/>
              <a:buChar char="●"/>
            </a:pPr>
            <a:r>
              <a:rPr b="1" lang="en" sz="1800">
                <a:solidFill>
                  <a:schemeClr val="dk1"/>
                </a:solidFill>
              </a:rPr>
              <a:t>Bonus: </a:t>
            </a:r>
            <a:r>
              <a:rPr lang="en" sz="1800">
                <a:solidFill>
                  <a:schemeClr val="dk1"/>
                </a:solidFill>
              </a:rPr>
              <a:t>two story bonus (up to 5 stories max) if workforce housing is delivered</a:t>
            </a:r>
            <a:endParaRPr sz="1800">
              <a:solidFill>
                <a:schemeClr val="dk1"/>
              </a:solidFill>
            </a:endParaRPr>
          </a:p>
          <a:p>
            <a:pPr indent="-342900" lvl="1" marL="914400" rtl="0" algn="l">
              <a:spcBef>
                <a:spcPts val="0"/>
              </a:spcBef>
              <a:spcAft>
                <a:spcPts val="0"/>
              </a:spcAft>
              <a:buClr>
                <a:schemeClr val="dk1"/>
              </a:buClr>
              <a:buSzPts val="1800"/>
              <a:buChar char="○"/>
            </a:pPr>
            <a:r>
              <a:rPr lang="en" sz="1800">
                <a:solidFill>
                  <a:schemeClr val="dk1"/>
                </a:solidFill>
              </a:rPr>
              <a:t>12.5% workforce housing (using </a:t>
            </a:r>
            <a:r>
              <a:rPr lang="en" sz="1800" u="sng">
                <a:solidFill>
                  <a:schemeClr val="dk1"/>
                </a:solidFill>
              </a:rPr>
              <a:t>Variety Standard</a:t>
            </a:r>
            <a:r>
              <a:rPr lang="en" sz="1800">
                <a:solidFill>
                  <a:schemeClr val="dk1"/>
                </a:solidFill>
              </a:rPr>
              <a:t>) would be required to qualify for bonus</a:t>
            </a:r>
            <a:endParaRPr sz="1800">
              <a:solidFill>
                <a:schemeClr val="dk1"/>
              </a:solidFill>
            </a:endParaRPr>
          </a:p>
        </p:txBody>
      </p:sp>
      <p:sp>
        <p:nvSpPr>
          <p:cNvPr id="676" name="Google Shape;676;p46"/>
          <p:cNvSpPr/>
          <p:nvPr/>
        </p:nvSpPr>
        <p:spPr>
          <a:xfrm>
            <a:off x="307850" y="1749950"/>
            <a:ext cx="4648200" cy="607500"/>
          </a:xfrm>
          <a:prstGeom prst="rect">
            <a:avLst/>
          </a:prstGeom>
          <a:solidFill>
            <a:srgbClr val="F59A6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solidFill>
                  <a:schemeClr val="lt1"/>
                </a:solidFill>
              </a:rPr>
              <a:t>Big Move</a:t>
            </a:r>
            <a:endParaRPr b="1" sz="2000">
              <a:solidFill>
                <a:schemeClr val="lt1"/>
              </a:solidFill>
            </a:endParaRPr>
          </a:p>
        </p:txBody>
      </p:sp>
      <p:sp>
        <p:nvSpPr>
          <p:cNvPr id="677" name="Google Shape;677;p46"/>
          <p:cNvSpPr txBox="1"/>
          <p:nvPr/>
        </p:nvSpPr>
        <p:spPr>
          <a:xfrm>
            <a:off x="5288200" y="8361150"/>
            <a:ext cx="6180300" cy="1200600"/>
          </a:xfrm>
          <a:prstGeom prst="rect">
            <a:avLst/>
          </a:prstGeom>
          <a:noFill/>
          <a:ln>
            <a:noFill/>
          </a:ln>
        </p:spPr>
        <p:txBody>
          <a:bodyPr anchorCtr="0" anchor="t" bIns="182875" lIns="182875" spcFirstLastPara="1" rIns="182875" wrap="square" tIns="182875">
            <a:spAutoFit/>
          </a:bodyPr>
          <a:lstStyle/>
          <a:p>
            <a:pPr indent="0" lvl="0" marL="0" rtl="0" algn="l">
              <a:spcBef>
                <a:spcPts val="1000"/>
              </a:spcBef>
              <a:spcAft>
                <a:spcPts val="0"/>
              </a:spcAft>
              <a:buNone/>
            </a:pPr>
            <a:r>
              <a:rPr lang="en" sz="1800">
                <a:solidFill>
                  <a:schemeClr val="dk1"/>
                </a:solidFill>
              </a:rPr>
              <a:t>Note: This recommendation is integrated with the </a:t>
            </a:r>
            <a:r>
              <a:rPr b="1" lang="en" sz="1800">
                <a:solidFill>
                  <a:schemeClr val="dk1"/>
                </a:solidFill>
              </a:rPr>
              <a:t>Workforce Housing Variety Standard</a:t>
            </a:r>
            <a:r>
              <a:rPr lang="en" sz="1800">
                <a:solidFill>
                  <a:schemeClr val="dk1"/>
                </a:solidFill>
              </a:rPr>
              <a:t> recommendation under the </a:t>
            </a:r>
            <a:r>
              <a:rPr lang="en" sz="1800">
                <a:solidFill>
                  <a:srgbClr val="F59A65"/>
                </a:solidFill>
                <a:highlight>
                  <a:srgbClr val="F59A65"/>
                </a:highlight>
              </a:rPr>
              <a:t>-</a:t>
            </a:r>
            <a:r>
              <a:rPr b="1" lang="en" sz="1800">
                <a:solidFill>
                  <a:schemeClr val="lt1"/>
                </a:solidFill>
                <a:highlight>
                  <a:srgbClr val="F59A65"/>
                </a:highlight>
              </a:rPr>
              <a:t>Missing Middle Edges</a:t>
            </a:r>
            <a:r>
              <a:rPr lang="en" sz="1800">
                <a:solidFill>
                  <a:srgbClr val="F59A65"/>
                </a:solidFill>
                <a:highlight>
                  <a:srgbClr val="F59A65"/>
                </a:highlight>
              </a:rPr>
              <a:t>-</a:t>
            </a:r>
            <a:r>
              <a:rPr lang="en" sz="1800">
                <a:solidFill>
                  <a:schemeClr val="dk1"/>
                </a:solidFill>
              </a:rPr>
              <a:t> plan pillar.</a:t>
            </a:r>
            <a:endParaRPr b="1" sz="2200">
              <a:solidFill>
                <a:schemeClr val="dk1"/>
              </a:solidFill>
            </a:endParaRPr>
          </a:p>
        </p:txBody>
      </p:sp>
      <p:pic>
        <p:nvPicPr>
          <p:cNvPr id="678" name="Google Shape;678;p46"/>
          <p:cNvPicPr preferRelativeResize="0"/>
          <p:nvPr/>
        </p:nvPicPr>
        <p:blipFill rotWithShape="1">
          <a:blip r:embed="rId3">
            <a:alphaModFix/>
          </a:blip>
          <a:srcRect b="11167" l="0" r="0" t="11174"/>
          <a:stretch/>
        </p:blipFill>
        <p:spPr>
          <a:xfrm>
            <a:off x="5288200" y="1749950"/>
            <a:ext cx="12695101" cy="6378199"/>
          </a:xfrm>
          <a:prstGeom prst="rect">
            <a:avLst/>
          </a:prstGeom>
          <a:noFill/>
          <a:ln>
            <a:noFill/>
          </a:ln>
        </p:spPr>
      </p:pic>
      <p:sp>
        <p:nvSpPr>
          <p:cNvPr id="679" name="Google Shape;679;p46"/>
          <p:cNvSpPr txBox="1"/>
          <p:nvPr/>
        </p:nvSpPr>
        <p:spPr>
          <a:xfrm>
            <a:off x="12686100" y="8562400"/>
            <a:ext cx="3453300" cy="1110300"/>
          </a:xfrm>
          <a:prstGeom prst="rect">
            <a:avLst/>
          </a:prstGeom>
          <a:solidFill>
            <a:srgbClr val="75483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600">
                <a:solidFill>
                  <a:schemeClr val="lt1"/>
                </a:solidFill>
              </a:rPr>
              <a:t>Example of 5 story development scale on Broadway with commercial ground floor + workforce housing</a:t>
            </a:r>
            <a:endParaRPr b="1" sz="1600">
              <a:solidFill>
                <a:schemeClr val="lt1"/>
              </a:solidFill>
            </a:endParaRPr>
          </a:p>
        </p:txBody>
      </p:sp>
      <p:cxnSp>
        <p:nvCxnSpPr>
          <p:cNvPr id="680" name="Google Shape;680;p46"/>
          <p:cNvCxnSpPr>
            <a:stCxn id="679" idx="0"/>
          </p:cNvCxnSpPr>
          <p:nvPr/>
        </p:nvCxnSpPr>
        <p:spPr>
          <a:xfrm flipH="1" rot="10800000">
            <a:off x="14412750" y="6583600"/>
            <a:ext cx="23400" cy="1978800"/>
          </a:xfrm>
          <a:prstGeom prst="straightConnector1">
            <a:avLst/>
          </a:prstGeom>
          <a:noFill/>
          <a:ln cap="flat" cmpd="sng" w="28575">
            <a:solidFill>
              <a:srgbClr val="754834"/>
            </a:solidFill>
            <a:prstDash val="solid"/>
            <a:round/>
            <a:headEnd len="med" w="med" type="none"/>
            <a:tailEnd len="med" w="med" type="oval"/>
          </a:ln>
        </p:spPr>
      </p:cxnSp>
      <p:sp>
        <p:nvSpPr>
          <p:cNvPr id="681" name="Google Shape;681;p46"/>
          <p:cNvSpPr txBox="1"/>
          <p:nvPr/>
        </p:nvSpPr>
        <p:spPr>
          <a:xfrm rot="3285939">
            <a:off x="8760554" y="7269069"/>
            <a:ext cx="1528283" cy="607694"/>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600">
                <a:solidFill>
                  <a:schemeClr val="lt1"/>
                </a:solidFill>
              </a:rPr>
              <a:t>Rail Trail</a:t>
            </a:r>
            <a:endParaRPr b="1" sz="1600">
              <a:solidFill>
                <a:schemeClr val="lt1"/>
              </a:solidFill>
            </a:endParaRPr>
          </a:p>
        </p:txBody>
      </p:sp>
      <p:sp>
        <p:nvSpPr>
          <p:cNvPr id="682" name="Google Shape;682;p46"/>
          <p:cNvSpPr txBox="1"/>
          <p:nvPr/>
        </p:nvSpPr>
        <p:spPr>
          <a:xfrm rot="2699000">
            <a:off x="12104412" y="6966408"/>
            <a:ext cx="2918088" cy="60797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600">
                <a:solidFill>
                  <a:schemeClr val="lt1"/>
                </a:solidFill>
              </a:rPr>
              <a:t>Broadway / Rt-28</a:t>
            </a:r>
            <a:endParaRPr b="1" sz="1600">
              <a:solidFill>
                <a:schemeClr val="lt1"/>
              </a:solidFill>
            </a:endParaRPr>
          </a:p>
        </p:txBody>
      </p:sp>
      <p:sp>
        <p:nvSpPr>
          <p:cNvPr id="683" name="Google Shape;683;p46"/>
          <p:cNvSpPr txBox="1"/>
          <p:nvPr/>
        </p:nvSpPr>
        <p:spPr>
          <a:xfrm>
            <a:off x="15353625" y="7142425"/>
            <a:ext cx="2427600" cy="861000"/>
          </a:xfrm>
          <a:prstGeom prst="rect">
            <a:avLst/>
          </a:prstGeom>
          <a:solidFill>
            <a:srgbClr val="FFFFFF">
              <a:alpha val="6962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1600">
              <a:solidFill>
                <a:srgbClr val="F59A65"/>
              </a:solidFill>
            </a:endParaRPr>
          </a:p>
        </p:txBody>
      </p:sp>
      <p:sp>
        <p:nvSpPr>
          <p:cNvPr id="684" name="Google Shape;684;p46"/>
          <p:cNvSpPr txBox="1"/>
          <p:nvPr/>
        </p:nvSpPr>
        <p:spPr>
          <a:xfrm>
            <a:off x="6009550" y="2357450"/>
            <a:ext cx="1496700" cy="608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600">
                <a:solidFill>
                  <a:srgbClr val="754834"/>
                </a:solidFill>
              </a:rPr>
              <a:t>Salem </a:t>
            </a:r>
            <a:endParaRPr b="1" sz="1600">
              <a:solidFill>
                <a:srgbClr val="754834"/>
              </a:solidFill>
            </a:endParaRPr>
          </a:p>
          <a:p>
            <a:pPr indent="0" lvl="0" marL="0" rtl="0" algn="ctr">
              <a:spcBef>
                <a:spcPts val="0"/>
              </a:spcBef>
              <a:spcAft>
                <a:spcPts val="0"/>
              </a:spcAft>
              <a:buNone/>
            </a:pPr>
            <a:r>
              <a:rPr b="1" lang="en" sz="1600">
                <a:solidFill>
                  <a:srgbClr val="754834"/>
                </a:solidFill>
              </a:rPr>
              <a:t>Depot </a:t>
            </a:r>
            <a:endParaRPr b="1" sz="1600">
              <a:solidFill>
                <a:srgbClr val="754834"/>
              </a:solidFill>
            </a:endParaRPr>
          </a:p>
          <a:p>
            <a:pPr indent="0" lvl="0" marL="0" rtl="0" algn="ctr">
              <a:spcBef>
                <a:spcPts val="0"/>
              </a:spcBef>
              <a:spcAft>
                <a:spcPts val="0"/>
              </a:spcAft>
              <a:buNone/>
            </a:pPr>
            <a:r>
              <a:rPr b="1" lang="en" sz="1600">
                <a:solidFill>
                  <a:srgbClr val="754834"/>
                </a:solidFill>
              </a:rPr>
              <a:t>Station</a:t>
            </a:r>
            <a:endParaRPr b="1" sz="1600">
              <a:solidFill>
                <a:srgbClr val="754834"/>
              </a:solidFill>
            </a:endParaRPr>
          </a:p>
        </p:txBody>
      </p:sp>
      <p:cxnSp>
        <p:nvCxnSpPr>
          <p:cNvPr id="685" name="Google Shape;685;p46"/>
          <p:cNvCxnSpPr/>
          <p:nvPr/>
        </p:nvCxnSpPr>
        <p:spPr>
          <a:xfrm>
            <a:off x="7179100" y="2998850"/>
            <a:ext cx="872400" cy="1686600"/>
          </a:xfrm>
          <a:prstGeom prst="straightConnector1">
            <a:avLst/>
          </a:prstGeom>
          <a:noFill/>
          <a:ln cap="flat" cmpd="sng" w="19050">
            <a:solidFill>
              <a:srgbClr val="754834"/>
            </a:solidFill>
            <a:prstDash val="solid"/>
            <a:round/>
            <a:headEnd len="med" w="med" type="none"/>
            <a:tailEnd len="med" w="med" type="oval"/>
          </a:ln>
        </p:spPr>
      </p:cxnSp>
      <p:sp>
        <p:nvSpPr>
          <p:cNvPr id="686" name="Google Shape;686;p46"/>
          <p:cNvSpPr txBox="1"/>
          <p:nvPr/>
        </p:nvSpPr>
        <p:spPr>
          <a:xfrm>
            <a:off x="9909100" y="1488050"/>
            <a:ext cx="3453300" cy="1110300"/>
          </a:xfrm>
          <a:prstGeom prst="rect">
            <a:avLst/>
          </a:prstGeom>
          <a:solidFill>
            <a:srgbClr val="75483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600">
                <a:solidFill>
                  <a:schemeClr val="lt1"/>
                </a:solidFill>
              </a:rPr>
              <a:t>Example of 4 story development scale on Broadway with workforce housing</a:t>
            </a:r>
            <a:endParaRPr b="1" sz="1600">
              <a:solidFill>
                <a:schemeClr val="lt1"/>
              </a:solidFill>
            </a:endParaRPr>
          </a:p>
        </p:txBody>
      </p:sp>
      <p:cxnSp>
        <p:nvCxnSpPr>
          <p:cNvPr id="687" name="Google Shape;687;p46"/>
          <p:cNvCxnSpPr>
            <a:stCxn id="686" idx="2"/>
          </p:cNvCxnSpPr>
          <p:nvPr/>
        </p:nvCxnSpPr>
        <p:spPr>
          <a:xfrm>
            <a:off x="11635750" y="2598350"/>
            <a:ext cx="1200" cy="1334400"/>
          </a:xfrm>
          <a:prstGeom prst="straightConnector1">
            <a:avLst/>
          </a:prstGeom>
          <a:noFill/>
          <a:ln cap="flat" cmpd="sng" w="28575">
            <a:solidFill>
              <a:srgbClr val="754834"/>
            </a:solidFill>
            <a:prstDash val="solid"/>
            <a:round/>
            <a:headEnd len="med" w="med" type="none"/>
            <a:tailEnd len="med" w="med" type="oval"/>
          </a:ln>
        </p:spPr>
      </p:cxn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1" name="Shape 691"/>
        <p:cNvGrpSpPr/>
        <p:nvPr/>
      </p:nvGrpSpPr>
      <p:grpSpPr>
        <a:xfrm>
          <a:off x="0" y="0"/>
          <a:ext cx="0" cy="0"/>
          <a:chOff x="0" y="0"/>
          <a:chExt cx="0" cy="0"/>
        </a:xfrm>
      </p:grpSpPr>
      <p:sp>
        <p:nvSpPr>
          <p:cNvPr id="692" name="Google Shape;692;p47"/>
          <p:cNvSpPr txBox="1"/>
          <p:nvPr>
            <p:ph idx="12" type="sldNum"/>
          </p:nvPr>
        </p:nvSpPr>
        <p:spPr>
          <a:xfrm>
            <a:off x="17678699" y="9980025"/>
            <a:ext cx="304500" cy="153900"/>
          </a:xfrm>
          <a:prstGeom prst="rect">
            <a:avLst/>
          </a:prstGeom>
        </p:spPr>
        <p:txBody>
          <a:bodyPr anchorCtr="0" anchor="ctr" bIns="0" lIns="0" spcFirstLastPara="1" rIns="0" wrap="square" tIns="0">
            <a:spAutoFit/>
          </a:bodyPr>
          <a:lstStyle/>
          <a:p>
            <a:pPr indent="0" lvl="0" marL="0" rtl="0" algn="r">
              <a:spcBef>
                <a:spcPts val="0"/>
              </a:spcBef>
              <a:spcAft>
                <a:spcPts val="0"/>
              </a:spcAft>
              <a:buNone/>
            </a:pPr>
            <a:fld id="{00000000-1234-1234-1234-123412341234}" type="slidenum">
              <a:rPr lang="en"/>
              <a:t>‹#›</a:t>
            </a:fld>
            <a:endParaRPr/>
          </a:p>
        </p:txBody>
      </p:sp>
      <p:sp>
        <p:nvSpPr>
          <p:cNvPr id="693" name="Google Shape;693;p47"/>
          <p:cNvSpPr/>
          <p:nvPr/>
        </p:nvSpPr>
        <p:spPr>
          <a:xfrm>
            <a:off x="304800" y="1749950"/>
            <a:ext cx="17678400" cy="607500"/>
          </a:xfrm>
          <a:prstGeom prst="rect">
            <a:avLst/>
          </a:prstGeom>
          <a:solidFill>
            <a:srgbClr val="F59A6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solidFill>
                  <a:schemeClr val="lt1"/>
                </a:solidFill>
              </a:rPr>
              <a:t>Supporting Strategies</a:t>
            </a:r>
            <a:endParaRPr b="1" sz="2000">
              <a:solidFill>
                <a:schemeClr val="lt1"/>
              </a:solidFill>
            </a:endParaRPr>
          </a:p>
        </p:txBody>
      </p:sp>
      <p:sp>
        <p:nvSpPr>
          <p:cNvPr id="694" name="Google Shape;694;p47"/>
          <p:cNvSpPr txBox="1"/>
          <p:nvPr>
            <p:ph type="title"/>
          </p:nvPr>
        </p:nvSpPr>
        <p:spPr>
          <a:xfrm>
            <a:off x="1057000" y="754950"/>
            <a:ext cx="8839200" cy="7620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sz="4000"/>
              <a:t>MISSING MIDDLE EDGES</a:t>
            </a:r>
            <a:endParaRPr sz="4000"/>
          </a:p>
        </p:txBody>
      </p:sp>
      <p:sp>
        <p:nvSpPr>
          <p:cNvPr id="695" name="Google Shape;695;p47"/>
          <p:cNvSpPr/>
          <p:nvPr/>
        </p:nvSpPr>
        <p:spPr>
          <a:xfrm>
            <a:off x="304800" y="819450"/>
            <a:ext cx="494700" cy="494700"/>
          </a:xfrm>
          <a:prstGeom prst="rect">
            <a:avLst/>
          </a:prstGeom>
          <a:solidFill>
            <a:srgbClr val="F59A6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696" name="Google Shape;696;p47"/>
          <p:cNvSpPr txBox="1"/>
          <p:nvPr/>
        </p:nvSpPr>
        <p:spPr>
          <a:xfrm>
            <a:off x="304800" y="2590450"/>
            <a:ext cx="5674800" cy="7444800"/>
          </a:xfrm>
          <a:prstGeom prst="rect">
            <a:avLst/>
          </a:prstGeom>
          <a:noFill/>
          <a:ln>
            <a:noFill/>
          </a:ln>
        </p:spPr>
        <p:txBody>
          <a:bodyPr anchorCtr="0" anchor="t" bIns="182875" lIns="182875" spcFirstLastPara="1" rIns="182875" wrap="square" tIns="182875">
            <a:spAutoFit/>
          </a:bodyPr>
          <a:lstStyle/>
          <a:p>
            <a:pPr indent="0" lvl="0" marL="0" rtl="0" algn="l">
              <a:spcBef>
                <a:spcPts val="1000"/>
              </a:spcBef>
              <a:spcAft>
                <a:spcPts val="0"/>
              </a:spcAft>
              <a:buNone/>
            </a:pPr>
            <a:r>
              <a:rPr b="1" lang="en" sz="2200">
                <a:solidFill>
                  <a:schemeClr val="dk1"/>
                </a:solidFill>
              </a:rPr>
              <a:t>Workforce Housing Variety </a:t>
            </a:r>
            <a:br>
              <a:rPr b="1" lang="en" sz="2200">
                <a:solidFill>
                  <a:schemeClr val="dk1"/>
                </a:solidFill>
              </a:rPr>
            </a:br>
            <a:r>
              <a:rPr b="1" lang="en" sz="2200">
                <a:solidFill>
                  <a:schemeClr val="dk1"/>
                </a:solidFill>
              </a:rPr>
              <a:t>Standard</a:t>
            </a:r>
            <a:endParaRPr b="1" sz="2200">
              <a:solidFill>
                <a:schemeClr val="dk1"/>
              </a:solidFill>
            </a:endParaRPr>
          </a:p>
          <a:p>
            <a:pPr indent="0" lvl="0" marL="0" rtl="0" algn="l">
              <a:spcBef>
                <a:spcPts val="1000"/>
              </a:spcBef>
              <a:spcAft>
                <a:spcPts val="0"/>
              </a:spcAft>
              <a:buNone/>
            </a:pPr>
            <a:r>
              <a:rPr lang="en" sz="1800">
                <a:solidFill>
                  <a:schemeClr val="dk1"/>
                </a:solidFill>
              </a:rPr>
              <a:t>Introduce a variety standard to Salem’s existing Workforce Housing Ordinance (2021) for </a:t>
            </a:r>
            <a:r>
              <a:rPr lang="en" sz="1800">
                <a:solidFill>
                  <a:schemeClr val="dk1"/>
                </a:solidFill>
              </a:rPr>
              <a:t>all new multifamily housing projects which exceed the density allowed in the underlying zoning district.</a:t>
            </a:r>
            <a:endParaRPr sz="1800">
              <a:solidFill>
                <a:schemeClr val="dk1"/>
              </a:solidFill>
            </a:endParaRPr>
          </a:p>
          <a:p>
            <a:pPr indent="0" lvl="0" marL="0" rtl="0" algn="l">
              <a:spcBef>
                <a:spcPts val="1000"/>
              </a:spcBef>
              <a:spcAft>
                <a:spcPts val="0"/>
              </a:spcAft>
              <a:buNone/>
            </a:pPr>
            <a:r>
              <a:rPr b="1" lang="en" sz="1800">
                <a:solidFill>
                  <a:schemeClr val="dk1"/>
                </a:solidFill>
              </a:rPr>
              <a:t>Current Requirement:</a:t>
            </a:r>
            <a:endParaRPr b="1" sz="1800">
              <a:solidFill>
                <a:schemeClr val="dk1"/>
              </a:solidFill>
            </a:endParaRPr>
          </a:p>
          <a:p>
            <a:pPr indent="0" lvl="0" marL="0" rtl="0" algn="l">
              <a:spcBef>
                <a:spcPts val="1000"/>
              </a:spcBef>
              <a:spcAft>
                <a:spcPts val="0"/>
              </a:spcAft>
              <a:buNone/>
            </a:pPr>
            <a:r>
              <a:rPr lang="en" sz="1800">
                <a:solidFill>
                  <a:schemeClr val="dk1"/>
                </a:solidFill>
              </a:rPr>
              <a:t>At least </a:t>
            </a:r>
            <a:r>
              <a:rPr lang="en" sz="1800" u="sng">
                <a:solidFill>
                  <a:schemeClr val="dk1"/>
                </a:solidFill>
              </a:rPr>
              <a:t>10% of units</a:t>
            </a:r>
            <a:r>
              <a:rPr lang="en" sz="1800">
                <a:solidFill>
                  <a:schemeClr val="dk1"/>
                </a:solidFill>
              </a:rPr>
              <a:t> shall be affordable to households at or below </a:t>
            </a:r>
            <a:r>
              <a:rPr lang="en" sz="1800" u="sng">
                <a:solidFill>
                  <a:schemeClr val="dk1"/>
                </a:solidFill>
              </a:rPr>
              <a:t>60% AMI</a:t>
            </a:r>
            <a:r>
              <a:rPr lang="en" sz="1800">
                <a:solidFill>
                  <a:schemeClr val="dk1"/>
                </a:solidFill>
              </a:rPr>
              <a:t> </a:t>
            </a:r>
            <a:endParaRPr sz="1800">
              <a:solidFill>
                <a:schemeClr val="dk1"/>
              </a:solidFill>
            </a:endParaRPr>
          </a:p>
          <a:p>
            <a:pPr indent="0" lvl="0" marL="0" rtl="0" algn="l">
              <a:spcBef>
                <a:spcPts val="1000"/>
              </a:spcBef>
              <a:spcAft>
                <a:spcPts val="0"/>
              </a:spcAft>
              <a:buNone/>
            </a:pPr>
            <a:r>
              <a:rPr b="1" lang="en" sz="1800">
                <a:solidFill>
                  <a:schemeClr val="dk1"/>
                </a:solidFill>
              </a:rPr>
              <a:t>Suggested</a:t>
            </a:r>
            <a:r>
              <a:rPr b="1" lang="en" sz="1800">
                <a:solidFill>
                  <a:schemeClr val="dk1"/>
                </a:solidFill>
              </a:rPr>
              <a:t> Requirement:</a:t>
            </a:r>
            <a:endParaRPr sz="1800">
              <a:solidFill>
                <a:schemeClr val="dk1"/>
              </a:solidFill>
            </a:endParaRPr>
          </a:p>
          <a:p>
            <a:pPr indent="0" lvl="0" marL="0" rtl="0" algn="l">
              <a:spcBef>
                <a:spcPts val="1000"/>
              </a:spcBef>
              <a:spcAft>
                <a:spcPts val="0"/>
              </a:spcAft>
              <a:buNone/>
            </a:pPr>
            <a:r>
              <a:t/>
            </a:r>
            <a:endParaRPr sz="1800">
              <a:solidFill>
                <a:schemeClr val="dk1"/>
              </a:solidFill>
            </a:endParaRPr>
          </a:p>
          <a:p>
            <a:pPr indent="0" lvl="0" marL="0" rtl="0" algn="l">
              <a:spcBef>
                <a:spcPts val="1000"/>
              </a:spcBef>
              <a:spcAft>
                <a:spcPts val="0"/>
              </a:spcAft>
              <a:buNone/>
            </a:pPr>
            <a:r>
              <a:t/>
            </a:r>
            <a:endParaRPr sz="1800">
              <a:solidFill>
                <a:schemeClr val="dk1"/>
              </a:solidFill>
            </a:endParaRPr>
          </a:p>
          <a:p>
            <a:pPr indent="0" lvl="0" marL="0" rtl="0" algn="l">
              <a:spcBef>
                <a:spcPts val="1000"/>
              </a:spcBef>
              <a:spcAft>
                <a:spcPts val="0"/>
              </a:spcAft>
              <a:buNone/>
            </a:pPr>
            <a:r>
              <a:t/>
            </a:r>
            <a:endParaRPr sz="1800">
              <a:solidFill>
                <a:schemeClr val="dk1"/>
              </a:solidFill>
            </a:endParaRPr>
          </a:p>
          <a:p>
            <a:pPr indent="0" lvl="0" marL="0" rtl="0" algn="l">
              <a:spcBef>
                <a:spcPts val="1000"/>
              </a:spcBef>
              <a:spcAft>
                <a:spcPts val="0"/>
              </a:spcAft>
              <a:buNone/>
            </a:pPr>
            <a:r>
              <a:t/>
            </a:r>
            <a:endParaRPr sz="1800">
              <a:solidFill>
                <a:schemeClr val="dk1"/>
              </a:solidFill>
            </a:endParaRPr>
          </a:p>
          <a:p>
            <a:pPr indent="0" lvl="0" marL="0" rtl="0" algn="l">
              <a:spcBef>
                <a:spcPts val="1000"/>
              </a:spcBef>
              <a:spcAft>
                <a:spcPts val="0"/>
              </a:spcAft>
              <a:buNone/>
            </a:pPr>
            <a:r>
              <a:t/>
            </a:r>
            <a:endParaRPr sz="1800">
              <a:solidFill>
                <a:schemeClr val="dk1"/>
              </a:solidFill>
            </a:endParaRPr>
          </a:p>
          <a:p>
            <a:pPr indent="0" lvl="0" marL="0" rtl="0" algn="l">
              <a:spcBef>
                <a:spcPts val="1000"/>
              </a:spcBef>
              <a:spcAft>
                <a:spcPts val="0"/>
              </a:spcAft>
              <a:buNone/>
            </a:pPr>
            <a:r>
              <a:rPr b="1" lang="en" sz="1800">
                <a:solidFill>
                  <a:schemeClr val="dk1"/>
                </a:solidFill>
              </a:rPr>
              <a:t>AMI </a:t>
            </a:r>
            <a:r>
              <a:rPr lang="en" sz="1800">
                <a:solidFill>
                  <a:schemeClr val="dk1"/>
                </a:solidFill>
              </a:rPr>
              <a:t>= area median income for Lawrence, MA PMSA - NH Portion, as reported by the U.S. Department of Housing and Urban Development.</a:t>
            </a:r>
            <a:endParaRPr sz="1800">
              <a:solidFill>
                <a:schemeClr val="dk1"/>
              </a:solidFill>
            </a:endParaRPr>
          </a:p>
          <a:p>
            <a:pPr indent="0" lvl="0" marL="0" rtl="0" algn="l">
              <a:spcBef>
                <a:spcPts val="1000"/>
              </a:spcBef>
              <a:spcAft>
                <a:spcPts val="0"/>
              </a:spcAft>
              <a:buNone/>
            </a:pPr>
            <a:r>
              <a:rPr b="1" lang="en" sz="1800">
                <a:solidFill>
                  <a:schemeClr val="dk1"/>
                </a:solidFill>
              </a:rPr>
              <a:t>Affordable</a:t>
            </a:r>
            <a:r>
              <a:rPr lang="en" sz="1800">
                <a:solidFill>
                  <a:schemeClr val="dk1"/>
                </a:solidFill>
              </a:rPr>
              <a:t> = housing costs are </a:t>
            </a:r>
            <a:r>
              <a:rPr lang="en" sz="1800">
                <a:solidFill>
                  <a:schemeClr val="dk1"/>
                </a:solidFill>
              </a:rPr>
              <a:t>no more than 30% of gross household income</a:t>
            </a:r>
            <a:endParaRPr sz="1800">
              <a:solidFill>
                <a:schemeClr val="dk1"/>
              </a:solidFill>
            </a:endParaRPr>
          </a:p>
        </p:txBody>
      </p:sp>
      <p:sp>
        <p:nvSpPr>
          <p:cNvPr id="697" name="Google Shape;697;p47"/>
          <p:cNvSpPr txBox="1"/>
          <p:nvPr/>
        </p:nvSpPr>
        <p:spPr>
          <a:xfrm>
            <a:off x="6306600" y="2590450"/>
            <a:ext cx="5674800" cy="5243700"/>
          </a:xfrm>
          <a:prstGeom prst="rect">
            <a:avLst/>
          </a:prstGeom>
          <a:noFill/>
          <a:ln>
            <a:noFill/>
          </a:ln>
        </p:spPr>
        <p:txBody>
          <a:bodyPr anchorCtr="0" anchor="t" bIns="182875" lIns="182875" spcFirstLastPara="1" rIns="182875" wrap="square" tIns="182875">
            <a:spAutoFit/>
          </a:bodyPr>
          <a:lstStyle/>
          <a:p>
            <a:pPr indent="0" lvl="0" marL="0" rtl="0" algn="l">
              <a:spcBef>
                <a:spcPts val="0"/>
              </a:spcBef>
              <a:spcAft>
                <a:spcPts val="0"/>
              </a:spcAft>
              <a:buNone/>
            </a:pPr>
            <a:r>
              <a:rPr b="1" lang="en" sz="2200">
                <a:solidFill>
                  <a:schemeClr val="dk1"/>
                </a:solidFill>
              </a:rPr>
              <a:t>Enable Missing Middle </a:t>
            </a:r>
            <a:br>
              <a:rPr b="1" lang="en" sz="2200">
                <a:solidFill>
                  <a:schemeClr val="dk1"/>
                </a:solidFill>
              </a:rPr>
            </a:br>
            <a:r>
              <a:rPr b="1" lang="en" sz="2200">
                <a:solidFill>
                  <a:schemeClr val="dk1"/>
                </a:solidFill>
              </a:rPr>
              <a:t>Housing Types in Town </a:t>
            </a:r>
            <a:br>
              <a:rPr b="1" lang="en" sz="2200">
                <a:solidFill>
                  <a:schemeClr val="dk1"/>
                </a:solidFill>
              </a:rPr>
            </a:br>
            <a:r>
              <a:rPr b="1" lang="en" sz="2200">
                <a:solidFill>
                  <a:schemeClr val="dk1"/>
                </a:solidFill>
              </a:rPr>
              <a:t>Center Walkshed</a:t>
            </a:r>
            <a:endParaRPr b="1" sz="2200">
              <a:solidFill>
                <a:schemeClr val="dk1"/>
              </a:solidFill>
            </a:endParaRPr>
          </a:p>
          <a:p>
            <a:pPr indent="0" lvl="0" marL="0" rtl="0" algn="l">
              <a:spcBef>
                <a:spcPts val="1000"/>
              </a:spcBef>
              <a:spcAft>
                <a:spcPts val="0"/>
              </a:spcAft>
              <a:buNone/>
            </a:pPr>
            <a:r>
              <a:rPr lang="en" sz="1800">
                <a:solidFill>
                  <a:schemeClr val="dk1"/>
                </a:solidFill>
              </a:rPr>
              <a:t>Encourage missing middle housing types like duplexes, townhouses, and 4-12 unit courtyard apartments on larger parcels with sewer access, and especially in areas within a 15 minute walk of the Depot, Historic Town Center, and/or the Civic Core. </a:t>
            </a:r>
            <a:endParaRPr sz="1800">
              <a:solidFill>
                <a:schemeClr val="dk1"/>
              </a:solidFill>
            </a:endParaRPr>
          </a:p>
          <a:p>
            <a:pPr indent="0" lvl="0" marL="0" rtl="0" algn="l">
              <a:spcBef>
                <a:spcPts val="1000"/>
              </a:spcBef>
              <a:spcAft>
                <a:spcPts val="0"/>
              </a:spcAft>
              <a:buNone/>
            </a:pPr>
            <a:r>
              <a:rPr lang="en" sz="1800">
                <a:solidFill>
                  <a:schemeClr val="dk1"/>
                </a:solidFill>
              </a:rPr>
              <a:t>These areas should also be considered for more flexible parcel subdivision rules and/or site plan regulations that encourage condominium standards that would allow smaller single family and cottage cluster development typologies that are ideal for “starter homes” and seniors looking to downsize and age in place.</a:t>
            </a:r>
            <a:endParaRPr b="1" sz="2200">
              <a:solidFill>
                <a:schemeClr val="dk1"/>
              </a:solidFill>
            </a:endParaRPr>
          </a:p>
        </p:txBody>
      </p:sp>
      <p:sp>
        <p:nvSpPr>
          <p:cNvPr id="698" name="Google Shape;698;p47"/>
          <p:cNvSpPr txBox="1"/>
          <p:nvPr/>
        </p:nvSpPr>
        <p:spPr>
          <a:xfrm>
            <a:off x="12308400" y="2590450"/>
            <a:ext cx="5674800" cy="7075500"/>
          </a:xfrm>
          <a:prstGeom prst="rect">
            <a:avLst/>
          </a:prstGeom>
          <a:noFill/>
          <a:ln>
            <a:noFill/>
          </a:ln>
        </p:spPr>
        <p:txBody>
          <a:bodyPr anchorCtr="0" anchor="t" bIns="182875" lIns="182875" spcFirstLastPara="1" rIns="182875" wrap="square" tIns="182875">
            <a:spAutoFit/>
          </a:bodyPr>
          <a:lstStyle/>
          <a:p>
            <a:pPr indent="0" lvl="0" marL="0" rtl="0" algn="l">
              <a:spcBef>
                <a:spcPts val="1000"/>
              </a:spcBef>
              <a:spcAft>
                <a:spcPts val="0"/>
              </a:spcAft>
              <a:buNone/>
            </a:pPr>
            <a:r>
              <a:rPr b="1" lang="en" sz="2200">
                <a:solidFill>
                  <a:schemeClr val="dk1"/>
                </a:solidFill>
              </a:rPr>
              <a:t>Promote Accessory Dwelling </a:t>
            </a:r>
            <a:br>
              <a:rPr b="1" lang="en" sz="2200">
                <a:solidFill>
                  <a:schemeClr val="dk1"/>
                </a:solidFill>
              </a:rPr>
            </a:br>
            <a:r>
              <a:rPr b="1" lang="en" sz="2200">
                <a:solidFill>
                  <a:schemeClr val="dk1"/>
                </a:solidFill>
              </a:rPr>
              <a:t>Units (ADUs) Townwide</a:t>
            </a:r>
            <a:endParaRPr b="1" sz="2200">
              <a:solidFill>
                <a:schemeClr val="dk1"/>
              </a:solidFill>
            </a:endParaRPr>
          </a:p>
          <a:p>
            <a:pPr indent="0" lvl="0" marL="0" rtl="0" algn="l">
              <a:spcBef>
                <a:spcPts val="1000"/>
              </a:spcBef>
              <a:spcAft>
                <a:spcPts val="0"/>
              </a:spcAft>
              <a:buNone/>
            </a:pPr>
            <a:r>
              <a:rPr lang="en" sz="1800">
                <a:solidFill>
                  <a:schemeClr val="dk1"/>
                </a:solidFill>
              </a:rPr>
              <a:t>Promote Accessory Dwelling Units (ADUs) townwide through policy and programmatic efforts, with a focus on how ADUs can help to meet housing needs for the local workforce and seniors aging in place. </a:t>
            </a:r>
            <a:endParaRPr sz="1800">
              <a:solidFill>
                <a:schemeClr val="dk1"/>
              </a:solidFill>
            </a:endParaRPr>
          </a:p>
          <a:p>
            <a:pPr indent="0" lvl="0" marL="0" rtl="0" algn="l">
              <a:spcBef>
                <a:spcPts val="1000"/>
              </a:spcBef>
              <a:spcAft>
                <a:spcPts val="0"/>
              </a:spcAft>
              <a:buNone/>
            </a:pPr>
            <a:r>
              <a:rPr lang="en" sz="1800">
                <a:solidFill>
                  <a:schemeClr val="dk1"/>
                </a:solidFill>
              </a:rPr>
              <a:t>Ideas include fine-tuning zoning as well as enhancing the current ADU how-to guide and pair with a support program that includes owner-occupant financing strategies focused on young families and seniors aging in place.</a:t>
            </a:r>
            <a:endParaRPr sz="1800">
              <a:solidFill>
                <a:schemeClr val="dk1"/>
              </a:solidFill>
            </a:endParaRPr>
          </a:p>
          <a:p>
            <a:pPr indent="0" lvl="0" marL="0" rtl="0" algn="l">
              <a:spcBef>
                <a:spcPts val="1000"/>
              </a:spcBef>
              <a:spcAft>
                <a:spcPts val="0"/>
              </a:spcAft>
              <a:buNone/>
            </a:pPr>
            <a:r>
              <a:t/>
            </a:r>
            <a:endParaRPr sz="1800">
              <a:solidFill>
                <a:schemeClr val="dk1"/>
              </a:solidFill>
            </a:endParaRPr>
          </a:p>
          <a:p>
            <a:pPr indent="0" lvl="0" marL="0" rtl="0" algn="l">
              <a:spcBef>
                <a:spcPts val="1000"/>
              </a:spcBef>
              <a:spcAft>
                <a:spcPts val="0"/>
              </a:spcAft>
              <a:buNone/>
            </a:pPr>
            <a:r>
              <a:rPr b="1" lang="en" sz="2200">
                <a:solidFill>
                  <a:schemeClr val="dk1"/>
                </a:solidFill>
              </a:rPr>
              <a:t>Establish a State Housing </a:t>
            </a:r>
            <a:br>
              <a:rPr b="1" lang="en" sz="2200">
                <a:solidFill>
                  <a:schemeClr val="dk1"/>
                </a:solidFill>
              </a:rPr>
            </a:br>
            <a:r>
              <a:rPr b="1" lang="en" sz="2200">
                <a:solidFill>
                  <a:schemeClr val="dk1"/>
                </a:solidFill>
              </a:rPr>
              <a:t>Opportunity Zone in Salem</a:t>
            </a:r>
            <a:endParaRPr b="1" sz="2200">
              <a:solidFill>
                <a:schemeClr val="dk1"/>
              </a:solidFill>
            </a:endParaRPr>
          </a:p>
          <a:p>
            <a:pPr indent="0" lvl="0" marL="0" rtl="0" algn="l">
              <a:spcBef>
                <a:spcPts val="1000"/>
              </a:spcBef>
              <a:spcAft>
                <a:spcPts val="0"/>
              </a:spcAft>
              <a:buNone/>
            </a:pPr>
            <a:r>
              <a:rPr lang="en" sz="1800">
                <a:solidFill>
                  <a:schemeClr val="dk1"/>
                </a:solidFill>
              </a:rPr>
              <a:t>Establish a Housing Opportunity Zone, as defined in the 2021 State Housing Opportunity Zone legislation, that encompasses the Mixed Use Core Zone, Missing Middle Edges Zone, and Town Center Walkshed in order to make market delivery of workforce housing more financially viable.</a:t>
            </a:r>
            <a:endParaRPr b="1" sz="2200">
              <a:solidFill>
                <a:schemeClr val="dk1"/>
              </a:solidFill>
            </a:endParaRPr>
          </a:p>
        </p:txBody>
      </p:sp>
      <p:graphicFrame>
        <p:nvGraphicFramePr>
          <p:cNvPr id="699" name="Google Shape;699;p47"/>
          <p:cNvGraphicFramePr/>
          <p:nvPr/>
        </p:nvGraphicFramePr>
        <p:xfrm>
          <a:off x="438900" y="6310150"/>
          <a:ext cx="3000000" cy="3000000"/>
        </p:xfrm>
        <a:graphic>
          <a:graphicData uri="http://schemas.openxmlformats.org/drawingml/2006/table">
            <a:tbl>
              <a:tblPr>
                <a:noFill/>
                <a:tableStyleId>{0ECC2410-D1FE-4FE3-BEB4-D2BD7F8E18F1}</a:tableStyleId>
              </a:tblPr>
              <a:tblGrid>
                <a:gridCol w="1259850"/>
                <a:gridCol w="1259850"/>
                <a:gridCol w="1259850"/>
                <a:gridCol w="1259850"/>
              </a:tblGrid>
              <a:tr h="381000">
                <a:tc>
                  <a:txBody>
                    <a:bodyPr/>
                    <a:lstStyle/>
                    <a:p>
                      <a:pPr indent="0" lvl="0" marL="0" rtl="0" algn="l">
                        <a:spcBef>
                          <a:spcPts val="0"/>
                        </a:spcBef>
                        <a:spcAft>
                          <a:spcPts val="0"/>
                        </a:spcAft>
                        <a:buNone/>
                      </a:pPr>
                      <a:r>
                        <a:rPr lang="en"/>
                        <a:t># Units</a:t>
                      </a:r>
                      <a:endParaRPr/>
                    </a:p>
                  </a:txBody>
                  <a:tcPr marT="91425" marB="91425" marR="91425" marL="91425">
                    <a:lnL cap="flat" cmpd="sng" w="9525">
                      <a:solidFill>
                        <a:srgbClr val="F59A65"/>
                      </a:solidFill>
                      <a:prstDash val="solid"/>
                      <a:round/>
                      <a:headEnd len="sm" w="sm" type="none"/>
                      <a:tailEnd len="sm" w="sm" type="none"/>
                    </a:lnL>
                    <a:lnR cap="flat" cmpd="sng" w="9525">
                      <a:solidFill>
                        <a:srgbClr val="F59A65"/>
                      </a:solidFill>
                      <a:prstDash val="solid"/>
                      <a:round/>
                      <a:headEnd len="sm" w="sm" type="none"/>
                      <a:tailEnd len="sm" w="sm" type="none"/>
                    </a:lnR>
                    <a:lnT cap="flat" cmpd="sng" w="9525">
                      <a:solidFill>
                        <a:srgbClr val="F59A65"/>
                      </a:solidFill>
                      <a:prstDash val="solid"/>
                      <a:round/>
                      <a:headEnd len="sm" w="sm" type="none"/>
                      <a:tailEnd len="sm" w="sm" type="none"/>
                    </a:lnT>
                    <a:lnB cap="flat" cmpd="sng" w="9525">
                      <a:solidFill>
                        <a:srgbClr val="F59A65"/>
                      </a:solidFill>
                      <a:prstDash val="solid"/>
                      <a:round/>
                      <a:headEnd len="sm" w="sm" type="none"/>
                      <a:tailEnd len="sm" w="sm" type="none"/>
                    </a:lnB>
                    <a:solidFill>
                      <a:srgbClr val="F59A65">
                        <a:alpha val="60000"/>
                      </a:srgbClr>
                    </a:solidFill>
                  </a:tcPr>
                </a:tc>
                <a:tc>
                  <a:txBody>
                    <a:bodyPr/>
                    <a:lstStyle/>
                    <a:p>
                      <a:pPr indent="0" lvl="0" marL="0" rtl="0" algn="l">
                        <a:spcBef>
                          <a:spcPts val="0"/>
                        </a:spcBef>
                        <a:spcAft>
                          <a:spcPts val="0"/>
                        </a:spcAft>
                        <a:buNone/>
                      </a:pPr>
                      <a:r>
                        <a:rPr lang="en"/>
                        <a:t>% Affordable</a:t>
                      </a:r>
                      <a:endParaRPr/>
                    </a:p>
                  </a:txBody>
                  <a:tcPr marT="91425" marB="91425" marR="91425" marL="91425">
                    <a:lnL cap="flat" cmpd="sng" w="9525">
                      <a:solidFill>
                        <a:srgbClr val="F59A65"/>
                      </a:solidFill>
                      <a:prstDash val="solid"/>
                      <a:round/>
                      <a:headEnd len="sm" w="sm" type="none"/>
                      <a:tailEnd len="sm" w="sm" type="none"/>
                    </a:lnL>
                    <a:lnR cap="flat" cmpd="sng" w="9525">
                      <a:solidFill>
                        <a:srgbClr val="F59A65"/>
                      </a:solidFill>
                      <a:prstDash val="solid"/>
                      <a:round/>
                      <a:headEnd len="sm" w="sm" type="none"/>
                      <a:tailEnd len="sm" w="sm" type="none"/>
                    </a:lnR>
                    <a:lnT cap="flat" cmpd="sng" w="9525">
                      <a:solidFill>
                        <a:srgbClr val="F59A65"/>
                      </a:solidFill>
                      <a:prstDash val="solid"/>
                      <a:round/>
                      <a:headEnd len="sm" w="sm" type="none"/>
                      <a:tailEnd len="sm" w="sm" type="none"/>
                    </a:lnT>
                    <a:lnB cap="flat" cmpd="sng" w="9525">
                      <a:solidFill>
                        <a:srgbClr val="F59A65"/>
                      </a:solidFill>
                      <a:prstDash val="solid"/>
                      <a:round/>
                      <a:headEnd len="sm" w="sm" type="none"/>
                      <a:tailEnd len="sm" w="sm" type="none"/>
                    </a:lnB>
                    <a:solidFill>
                      <a:srgbClr val="F59A65">
                        <a:alpha val="60000"/>
                      </a:srgbClr>
                    </a:solidFill>
                  </a:tcPr>
                </a:tc>
                <a:tc>
                  <a:txBody>
                    <a:bodyPr/>
                    <a:lstStyle/>
                    <a:p>
                      <a:pPr indent="0" lvl="0" marL="0" rtl="0" algn="l">
                        <a:spcBef>
                          <a:spcPts val="0"/>
                        </a:spcBef>
                        <a:spcAft>
                          <a:spcPts val="0"/>
                        </a:spcAft>
                        <a:buNone/>
                      </a:pPr>
                      <a:r>
                        <a:rPr lang="en"/>
                        <a:t>60% AMI</a:t>
                      </a:r>
                      <a:endParaRPr/>
                    </a:p>
                  </a:txBody>
                  <a:tcPr marT="91425" marB="91425" marR="91425" marL="91425">
                    <a:lnL cap="flat" cmpd="sng" w="9525">
                      <a:solidFill>
                        <a:srgbClr val="F59A65"/>
                      </a:solidFill>
                      <a:prstDash val="solid"/>
                      <a:round/>
                      <a:headEnd len="sm" w="sm" type="none"/>
                      <a:tailEnd len="sm" w="sm" type="none"/>
                    </a:lnL>
                    <a:lnR cap="flat" cmpd="sng" w="9525">
                      <a:solidFill>
                        <a:srgbClr val="F59A65"/>
                      </a:solidFill>
                      <a:prstDash val="solid"/>
                      <a:round/>
                      <a:headEnd len="sm" w="sm" type="none"/>
                      <a:tailEnd len="sm" w="sm" type="none"/>
                    </a:lnR>
                    <a:lnT cap="flat" cmpd="sng" w="9525">
                      <a:solidFill>
                        <a:srgbClr val="F59A65"/>
                      </a:solidFill>
                      <a:prstDash val="solid"/>
                      <a:round/>
                      <a:headEnd len="sm" w="sm" type="none"/>
                      <a:tailEnd len="sm" w="sm" type="none"/>
                    </a:lnT>
                    <a:lnB cap="flat" cmpd="sng" w="9525">
                      <a:solidFill>
                        <a:srgbClr val="F59A65"/>
                      </a:solidFill>
                      <a:prstDash val="solid"/>
                      <a:round/>
                      <a:headEnd len="sm" w="sm" type="none"/>
                      <a:tailEnd len="sm" w="sm" type="none"/>
                    </a:lnB>
                    <a:solidFill>
                      <a:srgbClr val="F59A65">
                        <a:alpha val="60000"/>
                      </a:srgbClr>
                    </a:solidFill>
                  </a:tcPr>
                </a:tc>
                <a:tc>
                  <a:txBody>
                    <a:bodyPr/>
                    <a:lstStyle/>
                    <a:p>
                      <a:pPr indent="0" lvl="0" marL="0" rtl="0" algn="l">
                        <a:spcBef>
                          <a:spcPts val="0"/>
                        </a:spcBef>
                        <a:spcAft>
                          <a:spcPts val="0"/>
                        </a:spcAft>
                        <a:buNone/>
                      </a:pPr>
                      <a:r>
                        <a:rPr lang="en"/>
                        <a:t>80% AMI</a:t>
                      </a:r>
                      <a:endParaRPr/>
                    </a:p>
                  </a:txBody>
                  <a:tcPr marT="91425" marB="91425" marR="91425" marL="91425">
                    <a:lnL cap="flat" cmpd="sng" w="9525">
                      <a:solidFill>
                        <a:srgbClr val="F59A65"/>
                      </a:solidFill>
                      <a:prstDash val="solid"/>
                      <a:round/>
                      <a:headEnd len="sm" w="sm" type="none"/>
                      <a:tailEnd len="sm" w="sm" type="none"/>
                    </a:lnL>
                    <a:lnR cap="flat" cmpd="sng" w="9525">
                      <a:solidFill>
                        <a:srgbClr val="F59A65"/>
                      </a:solidFill>
                      <a:prstDash val="solid"/>
                      <a:round/>
                      <a:headEnd len="sm" w="sm" type="none"/>
                      <a:tailEnd len="sm" w="sm" type="none"/>
                    </a:lnR>
                    <a:lnT cap="flat" cmpd="sng" w="9525">
                      <a:solidFill>
                        <a:srgbClr val="F59A65"/>
                      </a:solidFill>
                      <a:prstDash val="solid"/>
                      <a:round/>
                      <a:headEnd len="sm" w="sm" type="none"/>
                      <a:tailEnd len="sm" w="sm" type="none"/>
                    </a:lnT>
                    <a:lnB cap="flat" cmpd="sng" w="9525">
                      <a:solidFill>
                        <a:srgbClr val="F59A65"/>
                      </a:solidFill>
                      <a:prstDash val="solid"/>
                      <a:round/>
                      <a:headEnd len="sm" w="sm" type="none"/>
                      <a:tailEnd len="sm" w="sm" type="none"/>
                    </a:lnB>
                    <a:solidFill>
                      <a:srgbClr val="F59A65">
                        <a:alpha val="60000"/>
                      </a:srgbClr>
                    </a:solidFill>
                  </a:tcPr>
                </a:tc>
              </a:tr>
              <a:tr h="381000">
                <a:tc>
                  <a:txBody>
                    <a:bodyPr/>
                    <a:lstStyle/>
                    <a:p>
                      <a:pPr indent="0" lvl="0" marL="0" rtl="0" algn="l">
                        <a:spcBef>
                          <a:spcPts val="0"/>
                        </a:spcBef>
                        <a:spcAft>
                          <a:spcPts val="0"/>
                        </a:spcAft>
                        <a:buNone/>
                      </a:pPr>
                      <a:r>
                        <a:rPr lang="en"/>
                        <a:t>0-7</a:t>
                      </a:r>
                      <a:endParaRPr/>
                    </a:p>
                  </a:txBody>
                  <a:tcPr marT="91425" marB="91425" marR="91425" marL="91425">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rgbClr val="F59A65"/>
                      </a:solidFill>
                      <a:prstDash val="solid"/>
                      <a:round/>
                      <a:headEnd len="sm" w="sm" type="none"/>
                      <a:tailEnd len="sm" w="sm" type="none"/>
                    </a:lnT>
                    <a:lnB cap="flat" cmpd="sng" w="9525">
                      <a:solidFill>
                        <a:schemeClr val="dk2"/>
                      </a:solidFill>
                      <a:prstDash val="solid"/>
                      <a:round/>
                      <a:headEnd len="sm" w="sm" type="none"/>
                      <a:tailEnd len="sm" w="sm" type="none"/>
                    </a:lnB>
                  </a:tcPr>
                </a:tc>
                <a:tc>
                  <a:txBody>
                    <a:bodyPr/>
                    <a:lstStyle/>
                    <a:p>
                      <a:pPr indent="0" lvl="0" marL="0" rtl="0" algn="l">
                        <a:spcBef>
                          <a:spcPts val="0"/>
                        </a:spcBef>
                        <a:spcAft>
                          <a:spcPts val="0"/>
                        </a:spcAft>
                        <a:buNone/>
                      </a:pPr>
                      <a:r>
                        <a:rPr lang="en"/>
                        <a:t>0%</a:t>
                      </a:r>
                      <a:endParaRPr/>
                    </a:p>
                  </a:txBody>
                  <a:tcPr marT="91425" marB="91425" marR="91425" marL="91425">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rgbClr val="F59A65"/>
                      </a:solidFill>
                      <a:prstDash val="solid"/>
                      <a:round/>
                      <a:headEnd len="sm" w="sm" type="none"/>
                      <a:tailEnd len="sm" w="sm" type="none"/>
                    </a:lnT>
                    <a:lnB cap="flat" cmpd="sng" w="9525">
                      <a:solidFill>
                        <a:schemeClr val="dk2"/>
                      </a:solidFill>
                      <a:prstDash val="solid"/>
                      <a:round/>
                      <a:headEnd len="sm" w="sm" type="none"/>
                      <a:tailEnd len="sm" w="sm" type="none"/>
                    </a:lnB>
                  </a:tcPr>
                </a:tc>
                <a:tc>
                  <a:txBody>
                    <a:bodyPr/>
                    <a:lstStyle/>
                    <a:p>
                      <a:pPr indent="0" lvl="0" marL="0" rtl="0" algn="l">
                        <a:spcBef>
                          <a:spcPts val="0"/>
                        </a:spcBef>
                        <a:spcAft>
                          <a:spcPts val="0"/>
                        </a:spcAft>
                        <a:buNone/>
                      </a:pPr>
                      <a:r>
                        <a:rPr lang="en"/>
                        <a:t>n/a</a:t>
                      </a:r>
                      <a:endParaRPr/>
                    </a:p>
                  </a:txBody>
                  <a:tcPr marT="91425" marB="91425" marR="91425" marL="91425">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rgbClr val="F59A65"/>
                      </a:solidFill>
                      <a:prstDash val="solid"/>
                      <a:round/>
                      <a:headEnd len="sm" w="sm" type="none"/>
                      <a:tailEnd len="sm" w="sm" type="none"/>
                    </a:lnT>
                    <a:lnB cap="flat" cmpd="sng" w="9525">
                      <a:solidFill>
                        <a:schemeClr val="dk2"/>
                      </a:solidFill>
                      <a:prstDash val="solid"/>
                      <a:round/>
                      <a:headEnd len="sm" w="sm" type="none"/>
                      <a:tailEnd len="sm" w="sm" type="none"/>
                    </a:lnB>
                  </a:tcPr>
                </a:tc>
                <a:tc>
                  <a:txBody>
                    <a:bodyPr/>
                    <a:lstStyle/>
                    <a:p>
                      <a:pPr indent="0" lvl="0" marL="0" rtl="0" algn="l">
                        <a:spcBef>
                          <a:spcPts val="0"/>
                        </a:spcBef>
                        <a:spcAft>
                          <a:spcPts val="0"/>
                        </a:spcAft>
                        <a:buNone/>
                      </a:pPr>
                      <a:r>
                        <a:rPr lang="en"/>
                        <a:t>n/a</a:t>
                      </a:r>
                      <a:endParaRPr/>
                    </a:p>
                  </a:txBody>
                  <a:tcPr marT="91425" marB="91425" marR="91425" marL="91425">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rgbClr val="F59A65"/>
                      </a:solidFill>
                      <a:prstDash val="solid"/>
                      <a:round/>
                      <a:headEnd len="sm" w="sm" type="none"/>
                      <a:tailEnd len="sm" w="sm" type="none"/>
                    </a:lnT>
                    <a:lnB cap="flat" cmpd="sng" w="9525">
                      <a:solidFill>
                        <a:schemeClr val="dk2"/>
                      </a:solidFill>
                      <a:prstDash val="solid"/>
                      <a:round/>
                      <a:headEnd len="sm" w="sm" type="none"/>
                      <a:tailEnd len="sm" w="sm" type="none"/>
                    </a:lnB>
                  </a:tcPr>
                </a:tc>
              </a:tr>
              <a:tr h="381000">
                <a:tc>
                  <a:txBody>
                    <a:bodyPr/>
                    <a:lstStyle/>
                    <a:p>
                      <a:pPr indent="0" lvl="0" marL="0" rtl="0" algn="l">
                        <a:spcBef>
                          <a:spcPts val="0"/>
                        </a:spcBef>
                        <a:spcAft>
                          <a:spcPts val="0"/>
                        </a:spcAft>
                        <a:buNone/>
                      </a:pPr>
                      <a:r>
                        <a:rPr lang="en"/>
                        <a:t>8-19</a:t>
                      </a:r>
                      <a:endParaRPr/>
                    </a:p>
                  </a:txBody>
                  <a:tcPr marT="91425" marB="91425" marR="91425" marL="91425">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tcPr>
                </a:tc>
                <a:tc>
                  <a:txBody>
                    <a:bodyPr/>
                    <a:lstStyle/>
                    <a:p>
                      <a:pPr indent="0" lvl="0" marL="0" rtl="0" algn="l">
                        <a:spcBef>
                          <a:spcPts val="0"/>
                        </a:spcBef>
                        <a:spcAft>
                          <a:spcPts val="0"/>
                        </a:spcAft>
                        <a:buNone/>
                      </a:pPr>
                      <a:r>
                        <a:rPr lang="en"/>
                        <a:t>10%</a:t>
                      </a:r>
                      <a:endParaRPr/>
                    </a:p>
                  </a:txBody>
                  <a:tcPr marT="91425" marB="91425" marR="91425" marL="91425">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tcPr>
                </a:tc>
                <a:tc>
                  <a:txBody>
                    <a:bodyPr/>
                    <a:lstStyle/>
                    <a:p>
                      <a:pPr indent="0" lvl="0" marL="0" rtl="0" algn="l">
                        <a:spcBef>
                          <a:spcPts val="0"/>
                        </a:spcBef>
                        <a:spcAft>
                          <a:spcPts val="0"/>
                        </a:spcAft>
                        <a:buNone/>
                      </a:pPr>
                      <a:r>
                        <a:rPr lang="en"/>
                        <a:t>10%</a:t>
                      </a:r>
                      <a:endParaRPr/>
                    </a:p>
                  </a:txBody>
                  <a:tcPr marT="91425" marB="91425" marR="91425" marL="91425">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tcPr>
                </a:tc>
                <a:tc>
                  <a:txBody>
                    <a:bodyPr/>
                    <a:lstStyle/>
                    <a:p>
                      <a:pPr indent="0" lvl="0" marL="0" rtl="0" algn="l">
                        <a:spcBef>
                          <a:spcPts val="0"/>
                        </a:spcBef>
                        <a:spcAft>
                          <a:spcPts val="0"/>
                        </a:spcAft>
                        <a:buNone/>
                      </a:pPr>
                      <a:r>
                        <a:rPr lang="en"/>
                        <a:t>0%</a:t>
                      </a:r>
                      <a:endParaRPr/>
                    </a:p>
                  </a:txBody>
                  <a:tcPr marT="91425" marB="91425" marR="91425" marL="91425">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tcPr>
                </a:tc>
              </a:tr>
              <a:tr h="381000">
                <a:tc>
                  <a:txBody>
                    <a:bodyPr/>
                    <a:lstStyle/>
                    <a:p>
                      <a:pPr indent="0" lvl="0" marL="0" rtl="0" algn="l">
                        <a:spcBef>
                          <a:spcPts val="0"/>
                        </a:spcBef>
                        <a:spcAft>
                          <a:spcPts val="0"/>
                        </a:spcAft>
                        <a:buNone/>
                      </a:pPr>
                      <a:r>
                        <a:rPr lang="en"/>
                        <a:t>20+</a:t>
                      </a:r>
                      <a:endParaRPr/>
                    </a:p>
                  </a:txBody>
                  <a:tcPr marT="91425" marB="91425" marR="91425" marL="91425">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tcPr>
                </a:tc>
                <a:tc>
                  <a:txBody>
                    <a:bodyPr/>
                    <a:lstStyle/>
                    <a:p>
                      <a:pPr indent="0" lvl="0" marL="0" rtl="0" algn="l">
                        <a:spcBef>
                          <a:spcPts val="0"/>
                        </a:spcBef>
                        <a:spcAft>
                          <a:spcPts val="0"/>
                        </a:spcAft>
                        <a:buNone/>
                      </a:pPr>
                      <a:r>
                        <a:rPr lang="en"/>
                        <a:t>12.5%</a:t>
                      </a:r>
                      <a:endParaRPr/>
                    </a:p>
                  </a:txBody>
                  <a:tcPr marT="91425" marB="91425" marR="91425" marL="91425">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tcPr>
                </a:tc>
                <a:tc>
                  <a:txBody>
                    <a:bodyPr/>
                    <a:lstStyle/>
                    <a:p>
                      <a:pPr indent="0" lvl="0" marL="0" rtl="0" algn="l">
                        <a:spcBef>
                          <a:spcPts val="0"/>
                        </a:spcBef>
                        <a:spcAft>
                          <a:spcPts val="0"/>
                        </a:spcAft>
                        <a:buNone/>
                      </a:pPr>
                      <a:r>
                        <a:rPr lang="en"/>
                        <a:t>7.5%</a:t>
                      </a:r>
                      <a:endParaRPr/>
                    </a:p>
                  </a:txBody>
                  <a:tcPr marT="91425" marB="91425" marR="91425" marL="91425">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tcPr>
                </a:tc>
                <a:tc>
                  <a:txBody>
                    <a:bodyPr/>
                    <a:lstStyle/>
                    <a:p>
                      <a:pPr indent="0" lvl="0" marL="0" rtl="0" algn="l">
                        <a:spcBef>
                          <a:spcPts val="0"/>
                        </a:spcBef>
                        <a:spcAft>
                          <a:spcPts val="0"/>
                        </a:spcAft>
                        <a:buNone/>
                      </a:pPr>
                      <a:r>
                        <a:rPr lang="en"/>
                        <a:t>5%</a:t>
                      </a:r>
                      <a:endParaRPr/>
                    </a:p>
                  </a:txBody>
                  <a:tcPr marT="91425" marB="91425" marR="91425" marL="91425">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tcPr>
                </a:tc>
              </a:tr>
            </a:tbl>
          </a:graphicData>
        </a:graphic>
      </p:graphicFrame>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703" name="Shape 703"/>
        <p:cNvGrpSpPr/>
        <p:nvPr/>
      </p:nvGrpSpPr>
      <p:grpSpPr>
        <a:xfrm>
          <a:off x="0" y="0"/>
          <a:ext cx="0" cy="0"/>
          <a:chOff x="0" y="0"/>
          <a:chExt cx="0" cy="0"/>
        </a:xfrm>
      </p:grpSpPr>
      <p:sp>
        <p:nvSpPr>
          <p:cNvPr id="704" name="Google Shape;704;p48"/>
          <p:cNvSpPr txBox="1"/>
          <p:nvPr>
            <p:ph idx="1" type="subTitle"/>
          </p:nvPr>
        </p:nvSpPr>
        <p:spPr>
          <a:xfrm>
            <a:off x="914400" y="3809875"/>
            <a:ext cx="17068800" cy="3849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t/>
            </a:r>
            <a:endParaRPr/>
          </a:p>
        </p:txBody>
      </p:sp>
      <p:sp>
        <p:nvSpPr>
          <p:cNvPr id="705" name="Google Shape;705;p48"/>
          <p:cNvSpPr txBox="1"/>
          <p:nvPr>
            <p:ph type="title"/>
          </p:nvPr>
        </p:nvSpPr>
        <p:spPr>
          <a:xfrm>
            <a:off x="914400" y="2514475"/>
            <a:ext cx="17068800" cy="10005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
              <a:t>Planning Board Comments &amp; Discussion</a:t>
            </a:r>
            <a:endParaRPr/>
          </a:p>
        </p:txBody>
      </p:sp>
      <p:sp>
        <p:nvSpPr>
          <p:cNvPr id="706" name="Google Shape;706;p48"/>
          <p:cNvSpPr txBox="1"/>
          <p:nvPr>
            <p:ph idx="12" type="sldNum"/>
          </p:nvPr>
        </p:nvSpPr>
        <p:spPr>
          <a:xfrm>
            <a:off x="17678699" y="9980025"/>
            <a:ext cx="304500" cy="153900"/>
          </a:xfrm>
          <a:prstGeom prst="rect">
            <a:avLst/>
          </a:prstGeom>
        </p:spPr>
        <p:txBody>
          <a:bodyPr anchorCtr="0" anchor="ctr" bIns="0" lIns="0" spcFirstLastPara="1" rIns="0" wrap="square" tIns="0">
            <a:sp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0" name="Shape 710"/>
        <p:cNvGrpSpPr/>
        <p:nvPr/>
      </p:nvGrpSpPr>
      <p:grpSpPr>
        <a:xfrm>
          <a:off x="0" y="0"/>
          <a:ext cx="0" cy="0"/>
          <a:chOff x="0" y="0"/>
          <a:chExt cx="0" cy="0"/>
        </a:xfrm>
      </p:grpSpPr>
      <p:sp>
        <p:nvSpPr>
          <p:cNvPr id="711" name="Google Shape;711;p49"/>
          <p:cNvSpPr txBox="1"/>
          <p:nvPr>
            <p:ph idx="12" type="sldNum"/>
          </p:nvPr>
        </p:nvSpPr>
        <p:spPr>
          <a:xfrm>
            <a:off x="17678699" y="9980025"/>
            <a:ext cx="304500" cy="153900"/>
          </a:xfrm>
          <a:prstGeom prst="rect">
            <a:avLst/>
          </a:prstGeom>
        </p:spPr>
        <p:txBody>
          <a:bodyPr anchorCtr="0" anchor="ctr" bIns="0" lIns="0" spcFirstLastPara="1" rIns="0" wrap="square" tIns="0">
            <a:spAutoFit/>
          </a:bodyPr>
          <a:lstStyle/>
          <a:p>
            <a:pPr indent="0" lvl="0" marL="0" rtl="0" algn="r">
              <a:spcBef>
                <a:spcPts val="0"/>
              </a:spcBef>
              <a:spcAft>
                <a:spcPts val="0"/>
              </a:spcAft>
              <a:buNone/>
            </a:pPr>
            <a:fld id="{00000000-1234-1234-1234-123412341234}" type="slidenum">
              <a:rPr lang="en"/>
              <a:t>‹#›</a:t>
            </a:fld>
            <a:endParaRPr/>
          </a:p>
        </p:txBody>
      </p:sp>
      <p:sp>
        <p:nvSpPr>
          <p:cNvPr id="712" name="Google Shape;712;p49"/>
          <p:cNvSpPr txBox="1"/>
          <p:nvPr>
            <p:ph type="title"/>
          </p:nvPr>
        </p:nvSpPr>
        <p:spPr>
          <a:xfrm>
            <a:off x="304800" y="685800"/>
            <a:ext cx="17678400" cy="7620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Next Steps</a:t>
            </a:r>
            <a:endParaRPr/>
          </a:p>
        </p:txBody>
      </p:sp>
      <p:sp>
        <p:nvSpPr>
          <p:cNvPr id="713" name="Google Shape;713;p49"/>
          <p:cNvSpPr txBox="1"/>
          <p:nvPr>
            <p:ph idx="1" type="subTitle"/>
          </p:nvPr>
        </p:nvSpPr>
        <p:spPr>
          <a:xfrm>
            <a:off x="304800" y="1444900"/>
            <a:ext cx="17678400" cy="383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714" name="Google Shape;714;p49"/>
          <p:cNvSpPr txBox="1"/>
          <p:nvPr>
            <p:ph idx="2" type="body"/>
          </p:nvPr>
        </p:nvSpPr>
        <p:spPr>
          <a:xfrm>
            <a:off x="304800" y="2286025"/>
            <a:ext cx="8535000" cy="4617600"/>
          </a:xfrm>
          <a:prstGeom prst="rect">
            <a:avLst/>
          </a:prstGeom>
        </p:spPr>
        <p:txBody>
          <a:bodyPr anchorCtr="0" anchor="t" bIns="0" lIns="0" spcFirstLastPara="1" rIns="0" wrap="square" tIns="0">
            <a:spAutoFit/>
          </a:bodyPr>
          <a:lstStyle/>
          <a:p>
            <a:pPr indent="-419100" lvl="0" marL="457200" rtl="0" algn="l">
              <a:spcBef>
                <a:spcPts val="0"/>
              </a:spcBef>
              <a:spcAft>
                <a:spcPts val="0"/>
              </a:spcAft>
              <a:buClr>
                <a:schemeClr val="dk1"/>
              </a:buClr>
              <a:buSzPts val="3000"/>
              <a:buAutoNum type="arabicPeriod"/>
            </a:pPr>
            <a:r>
              <a:rPr b="1" lang="en">
                <a:solidFill>
                  <a:schemeClr val="dk1"/>
                </a:solidFill>
              </a:rPr>
              <a:t>Draft Plan Public </a:t>
            </a:r>
            <a:r>
              <a:rPr b="1" lang="en">
                <a:solidFill>
                  <a:schemeClr val="dk1"/>
                </a:solidFill>
              </a:rPr>
              <a:t>Comment</a:t>
            </a:r>
            <a:br>
              <a:rPr b="1" lang="en">
                <a:solidFill>
                  <a:schemeClr val="dk1"/>
                </a:solidFill>
              </a:rPr>
            </a:br>
            <a:r>
              <a:rPr i="1" lang="en" sz="2400">
                <a:solidFill>
                  <a:schemeClr val="dk1"/>
                </a:solidFill>
              </a:rPr>
              <a:t>The full draft plan is available for public comment as of today. It will be open for comment for approximately one month, followed by a 2 week revision period.</a:t>
            </a:r>
            <a:br>
              <a:rPr i="1" lang="en" sz="2400">
                <a:solidFill>
                  <a:schemeClr val="dk1"/>
                </a:solidFill>
              </a:rPr>
            </a:br>
            <a:br>
              <a:rPr i="1" lang="en" sz="2400">
                <a:solidFill>
                  <a:schemeClr val="dk1"/>
                </a:solidFill>
              </a:rPr>
            </a:br>
            <a:r>
              <a:rPr i="1" lang="en" sz="2400">
                <a:solidFill>
                  <a:schemeClr val="dk1"/>
                </a:solidFill>
              </a:rPr>
              <a:t>We expect Public Comment to close 3/19</a:t>
            </a:r>
            <a:br>
              <a:rPr i="1" lang="en" sz="2400">
                <a:solidFill>
                  <a:schemeClr val="dk1"/>
                </a:solidFill>
              </a:rPr>
            </a:br>
            <a:br>
              <a:rPr i="1" lang="en" sz="2400">
                <a:solidFill>
                  <a:schemeClr val="dk1"/>
                </a:solidFill>
              </a:rPr>
            </a:br>
            <a:r>
              <a:rPr i="1" lang="en" sz="2400">
                <a:solidFill>
                  <a:schemeClr val="dk1"/>
                </a:solidFill>
              </a:rPr>
              <a:t>Visit the website to review the Draft Plan and </a:t>
            </a:r>
            <a:br>
              <a:rPr i="1" lang="en" sz="2400">
                <a:solidFill>
                  <a:schemeClr val="dk1"/>
                </a:solidFill>
              </a:rPr>
            </a:br>
            <a:r>
              <a:rPr i="1" lang="en" sz="2400">
                <a:solidFill>
                  <a:schemeClr val="dk1"/>
                </a:solidFill>
              </a:rPr>
              <a:t>share your comment using the form.</a:t>
            </a:r>
            <a:br>
              <a:rPr i="1" lang="en" sz="2400">
                <a:solidFill>
                  <a:schemeClr val="dk1"/>
                </a:solidFill>
              </a:rPr>
            </a:br>
            <a:endParaRPr i="1" sz="2400">
              <a:solidFill>
                <a:schemeClr val="dk1"/>
              </a:solidFill>
            </a:endParaRPr>
          </a:p>
          <a:p>
            <a:pPr indent="-419100" lvl="0" marL="457200" rtl="0" algn="l">
              <a:spcBef>
                <a:spcPts val="0"/>
              </a:spcBef>
              <a:spcAft>
                <a:spcPts val="0"/>
              </a:spcAft>
              <a:buClr>
                <a:schemeClr val="dk1"/>
              </a:buClr>
              <a:buSzPts val="3000"/>
              <a:buAutoNum type="arabicPeriod"/>
            </a:pPr>
            <a:r>
              <a:rPr b="1" lang="en">
                <a:solidFill>
                  <a:schemeClr val="dk1"/>
                </a:solidFill>
              </a:rPr>
              <a:t>Planning Board Adoption Meeting</a:t>
            </a:r>
            <a:br>
              <a:rPr b="1" lang="en">
                <a:solidFill>
                  <a:schemeClr val="dk1"/>
                </a:solidFill>
              </a:rPr>
            </a:br>
            <a:r>
              <a:rPr i="1" lang="en" sz="2400">
                <a:solidFill>
                  <a:schemeClr val="dk1"/>
                </a:solidFill>
              </a:rPr>
              <a:t>Early/Mid April</a:t>
            </a:r>
            <a:endParaRPr i="1" sz="2400">
              <a:solidFill>
                <a:schemeClr val="dk1"/>
              </a:solidFill>
            </a:endParaRPr>
          </a:p>
        </p:txBody>
      </p:sp>
      <p:pic>
        <p:nvPicPr>
          <p:cNvPr id="715" name="Google Shape;715;p49"/>
          <p:cNvPicPr preferRelativeResize="0"/>
          <p:nvPr/>
        </p:nvPicPr>
        <p:blipFill>
          <a:blip r:embed="rId4">
            <a:alphaModFix/>
          </a:blip>
          <a:stretch>
            <a:fillRect/>
          </a:stretch>
        </p:blipFill>
        <p:spPr>
          <a:xfrm>
            <a:off x="14734275" y="681875"/>
            <a:ext cx="3051600" cy="3065623"/>
          </a:xfrm>
          <a:prstGeom prst="rect">
            <a:avLst/>
          </a:prstGeom>
          <a:noFill/>
          <a:ln>
            <a:noFill/>
          </a:ln>
        </p:spPr>
      </p:pic>
      <p:cxnSp>
        <p:nvCxnSpPr>
          <p:cNvPr id="716" name="Google Shape;716;p49"/>
          <p:cNvCxnSpPr/>
          <p:nvPr/>
        </p:nvCxnSpPr>
        <p:spPr>
          <a:xfrm flipH="1">
            <a:off x="9356454" y="5272900"/>
            <a:ext cx="8625900" cy="900"/>
          </a:xfrm>
          <a:prstGeom prst="straightConnector1">
            <a:avLst/>
          </a:prstGeom>
          <a:noFill/>
          <a:ln cap="flat" cmpd="sng" w="19050">
            <a:solidFill>
              <a:srgbClr val="00456E"/>
            </a:solidFill>
            <a:prstDash val="dot"/>
            <a:round/>
            <a:headEnd len="med" w="med" type="none"/>
            <a:tailEnd len="med" w="med" type="none"/>
          </a:ln>
        </p:spPr>
      </p:cxnSp>
      <p:sp>
        <p:nvSpPr>
          <p:cNvPr id="717" name="Google Shape;717;p49"/>
          <p:cNvSpPr/>
          <p:nvPr/>
        </p:nvSpPr>
        <p:spPr>
          <a:xfrm>
            <a:off x="7852500" y="5123950"/>
            <a:ext cx="2025600" cy="298800"/>
          </a:xfrm>
          <a:prstGeom prst="homePlate">
            <a:avLst>
              <a:gd fmla="val 50000" name="adj"/>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rPr b="1" lang="en">
                <a:solidFill>
                  <a:srgbClr val="00456E"/>
                </a:solidFill>
              </a:rPr>
              <a:t>Steering Committee</a:t>
            </a:r>
            <a:endParaRPr b="1">
              <a:solidFill>
                <a:srgbClr val="00456E"/>
              </a:solidFill>
            </a:endParaRPr>
          </a:p>
        </p:txBody>
      </p:sp>
      <p:sp>
        <p:nvSpPr>
          <p:cNvPr id="718" name="Google Shape;718;p49"/>
          <p:cNvSpPr/>
          <p:nvPr/>
        </p:nvSpPr>
        <p:spPr>
          <a:xfrm>
            <a:off x="10416550" y="5196400"/>
            <a:ext cx="153900" cy="153900"/>
          </a:xfrm>
          <a:prstGeom prst="ellipse">
            <a:avLst/>
          </a:prstGeom>
          <a:solidFill>
            <a:srgbClr val="00456E"/>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cxnSp>
        <p:nvCxnSpPr>
          <p:cNvPr id="719" name="Google Shape;719;p49"/>
          <p:cNvCxnSpPr/>
          <p:nvPr/>
        </p:nvCxnSpPr>
        <p:spPr>
          <a:xfrm flipH="1">
            <a:off x="9167700" y="5684400"/>
            <a:ext cx="8815500" cy="900"/>
          </a:xfrm>
          <a:prstGeom prst="straightConnector1">
            <a:avLst/>
          </a:prstGeom>
          <a:noFill/>
          <a:ln cap="flat" cmpd="sng" w="19050">
            <a:solidFill>
              <a:srgbClr val="00456E"/>
            </a:solidFill>
            <a:prstDash val="dot"/>
            <a:round/>
            <a:headEnd len="med" w="med" type="none"/>
            <a:tailEnd len="med" w="med" type="none"/>
          </a:ln>
        </p:spPr>
      </p:cxnSp>
      <p:sp>
        <p:nvSpPr>
          <p:cNvPr id="720" name="Google Shape;720;p49"/>
          <p:cNvSpPr/>
          <p:nvPr/>
        </p:nvSpPr>
        <p:spPr>
          <a:xfrm>
            <a:off x="7852500" y="5535450"/>
            <a:ext cx="1706100" cy="298800"/>
          </a:xfrm>
          <a:prstGeom prst="homePlate">
            <a:avLst>
              <a:gd fmla="val 50000" name="adj"/>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rPr b="1" lang="en">
                <a:solidFill>
                  <a:srgbClr val="00456E"/>
                </a:solidFill>
              </a:rPr>
              <a:t>Planning Board</a:t>
            </a:r>
            <a:endParaRPr b="1">
              <a:solidFill>
                <a:srgbClr val="00456E"/>
              </a:solidFill>
            </a:endParaRPr>
          </a:p>
        </p:txBody>
      </p:sp>
      <p:sp>
        <p:nvSpPr>
          <p:cNvPr id="721" name="Google Shape;721;p49"/>
          <p:cNvSpPr/>
          <p:nvPr/>
        </p:nvSpPr>
        <p:spPr>
          <a:xfrm>
            <a:off x="16837025" y="5607900"/>
            <a:ext cx="153900" cy="153900"/>
          </a:xfrm>
          <a:prstGeom prst="ellipse">
            <a:avLst/>
          </a:prstGeom>
          <a:solidFill>
            <a:srgbClr val="00456E"/>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722" name="Google Shape;722;p49"/>
          <p:cNvSpPr txBox="1"/>
          <p:nvPr/>
        </p:nvSpPr>
        <p:spPr>
          <a:xfrm>
            <a:off x="9881502" y="4510800"/>
            <a:ext cx="1515300" cy="298800"/>
          </a:xfrm>
          <a:prstGeom prst="rect">
            <a:avLst/>
          </a:prstGeom>
          <a:solidFill>
            <a:srgbClr val="357C8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FFFFFF"/>
                </a:solidFill>
              </a:rPr>
              <a:t>December</a:t>
            </a:r>
            <a:endParaRPr b="1">
              <a:solidFill>
                <a:srgbClr val="FFFFFF"/>
              </a:solidFill>
            </a:endParaRPr>
          </a:p>
        </p:txBody>
      </p:sp>
      <p:sp>
        <p:nvSpPr>
          <p:cNvPr id="723" name="Google Shape;723;p49"/>
          <p:cNvSpPr txBox="1"/>
          <p:nvPr/>
        </p:nvSpPr>
        <p:spPr>
          <a:xfrm>
            <a:off x="11525348" y="4510800"/>
            <a:ext cx="1515300" cy="298800"/>
          </a:xfrm>
          <a:prstGeom prst="rect">
            <a:avLst/>
          </a:prstGeom>
          <a:solidFill>
            <a:srgbClr val="357C8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FFFFFF"/>
                </a:solidFill>
              </a:rPr>
              <a:t>January</a:t>
            </a:r>
            <a:endParaRPr b="1">
              <a:solidFill>
                <a:srgbClr val="FFFFFF"/>
              </a:solidFill>
            </a:endParaRPr>
          </a:p>
        </p:txBody>
      </p:sp>
      <p:sp>
        <p:nvSpPr>
          <p:cNvPr id="724" name="Google Shape;724;p49"/>
          <p:cNvSpPr txBox="1"/>
          <p:nvPr/>
        </p:nvSpPr>
        <p:spPr>
          <a:xfrm>
            <a:off x="13169194" y="4510800"/>
            <a:ext cx="1515300" cy="298800"/>
          </a:xfrm>
          <a:prstGeom prst="rect">
            <a:avLst/>
          </a:prstGeom>
          <a:solidFill>
            <a:srgbClr val="357C8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chemeClr val="lt1"/>
                </a:solidFill>
              </a:rPr>
              <a:t>February</a:t>
            </a:r>
            <a:endParaRPr b="1">
              <a:solidFill>
                <a:srgbClr val="FFFFFF"/>
              </a:solidFill>
            </a:endParaRPr>
          </a:p>
        </p:txBody>
      </p:sp>
      <p:sp>
        <p:nvSpPr>
          <p:cNvPr id="725" name="Google Shape;725;p49"/>
          <p:cNvSpPr txBox="1"/>
          <p:nvPr/>
        </p:nvSpPr>
        <p:spPr>
          <a:xfrm>
            <a:off x="14813040" y="4510800"/>
            <a:ext cx="1515300" cy="298800"/>
          </a:xfrm>
          <a:prstGeom prst="rect">
            <a:avLst/>
          </a:prstGeom>
          <a:solidFill>
            <a:srgbClr val="357C8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FFFFFF"/>
                </a:solidFill>
              </a:rPr>
              <a:t>March</a:t>
            </a:r>
            <a:endParaRPr b="1">
              <a:solidFill>
                <a:srgbClr val="FFFFFF"/>
              </a:solidFill>
            </a:endParaRPr>
          </a:p>
        </p:txBody>
      </p:sp>
      <p:sp>
        <p:nvSpPr>
          <p:cNvPr id="726" name="Google Shape;726;p49"/>
          <p:cNvSpPr txBox="1"/>
          <p:nvPr/>
        </p:nvSpPr>
        <p:spPr>
          <a:xfrm>
            <a:off x="16456886" y="4510800"/>
            <a:ext cx="1515300" cy="298800"/>
          </a:xfrm>
          <a:prstGeom prst="rect">
            <a:avLst/>
          </a:prstGeom>
          <a:solidFill>
            <a:srgbClr val="357C8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FFFFFF"/>
                </a:solidFill>
              </a:rPr>
              <a:t>April</a:t>
            </a:r>
            <a:endParaRPr b="1">
              <a:solidFill>
                <a:srgbClr val="FFFFFF"/>
              </a:solidFill>
            </a:endParaRPr>
          </a:p>
        </p:txBody>
      </p:sp>
      <p:sp>
        <p:nvSpPr>
          <p:cNvPr id="727" name="Google Shape;727;p49"/>
          <p:cNvSpPr/>
          <p:nvPr/>
        </p:nvSpPr>
        <p:spPr>
          <a:xfrm>
            <a:off x="13174675" y="6612450"/>
            <a:ext cx="2331300" cy="492600"/>
          </a:xfrm>
          <a:prstGeom prst="homePlate">
            <a:avLst>
              <a:gd fmla="val 50000" name="adj"/>
            </a:avLst>
          </a:prstGeom>
          <a:solidFill>
            <a:srgbClr val="F9D3D6"/>
          </a:solidFill>
          <a:ln cap="flat" cmpd="sng" w="381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a:t>     Public Comment</a:t>
            </a:r>
            <a:endParaRPr b="1"/>
          </a:p>
        </p:txBody>
      </p:sp>
      <p:sp>
        <p:nvSpPr>
          <p:cNvPr id="728" name="Google Shape;728;p49"/>
          <p:cNvSpPr/>
          <p:nvPr/>
        </p:nvSpPr>
        <p:spPr>
          <a:xfrm>
            <a:off x="12896469" y="6603161"/>
            <a:ext cx="540000" cy="540600"/>
          </a:xfrm>
          <a:prstGeom prst="ellipse">
            <a:avLst/>
          </a:prstGeom>
          <a:solidFill>
            <a:srgbClr val="FFFFFF"/>
          </a:solidFill>
          <a:ln cap="flat" cmpd="sng" w="381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a:solidFill>
                <a:srgbClr val="000000"/>
              </a:solidFill>
              <a:latin typeface="Oswald"/>
              <a:ea typeface="Oswald"/>
              <a:cs typeface="Oswald"/>
              <a:sym typeface="Oswald"/>
            </a:endParaRPr>
          </a:p>
        </p:txBody>
      </p:sp>
      <p:pic>
        <p:nvPicPr>
          <p:cNvPr id="729" name="Google Shape;729;p49"/>
          <p:cNvPicPr preferRelativeResize="0"/>
          <p:nvPr/>
        </p:nvPicPr>
        <p:blipFill>
          <a:blip r:embed="rId5">
            <a:alphaModFix/>
          </a:blip>
          <a:stretch>
            <a:fillRect/>
          </a:stretch>
        </p:blipFill>
        <p:spPr>
          <a:xfrm>
            <a:off x="12896469" y="6601822"/>
            <a:ext cx="540000" cy="543279"/>
          </a:xfrm>
          <a:prstGeom prst="rect">
            <a:avLst/>
          </a:prstGeom>
          <a:noFill/>
          <a:ln>
            <a:noFill/>
          </a:ln>
        </p:spPr>
      </p:pic>
      <p:sp>
        <p:nvSpPr>
          <p:cNvPr id="730" name="Google Shape;730;p49"/>
          <p:cNvSpPr/>
          <p:nvPr/>
        </p:nvSpPr>
        <p:spPr>
          <a:xfrm>
            <a:off x="13050500" y="5196400"/>
            <a:ext cx="153900" cy="153900"/>
          </a:xfrm>
          <a:prstGeom prst="ellipse">
            <a:avLst/>
          </a:prstGeom>
          <a:solidFill>
            <a:srgbClr val="00456E"/>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731" name="Google Shape;731;p49"/>
          <p:cNvSpPr/>
          <p:nvPr/>
        </p:nvSpPr>
        <p:spPr>
          <a:xfrm>
            <a:off x="13050500" y="5607950"/>
            <a:ext cx="153900" cy="153900"/>
          </a:xfrm>
          <a:prstGeom prst="ellipse">
            <a:avLst/>
          </a:prstGeom>
          <a:solidFill>
            <a:srgbClr val="00456E"/>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cxnSp>
        <p:nvCxnSpPr>
          <p:cNvPr id="732" name="Google Shape;732;p49"/>
          <p:cNvCxnSpPr/>
          <p:nvPr/>
        </p:nvCxnSpPr>
        <p:spPr>
          <a:xfrm>
            <a:off x="13127450" y="5350300"/>
            <a:ext cx="0" cy="273000"/>
          </a:xfrm>
          <a:prstGeom prst="straightConnector1">
            <a:avLst/>
          </a:prstGeom>
          <a:noFill/>
          <a:ln cap="flat" cmpd="sng" w="19050">
            <a:solidFill>
              <a:srgbClr val="00456E"/>
            </a:solidFill>
            <a:prstDash val="solid"/>
            <a:round/>
            <a:headEnd len="med" w="med" type="none"/>
            <a:tailEnd len="med" w="med" type="none"/>
          </a:ln>
        </p:spPr>
      </p:cxnSp>
      <p:sp>
        <p:nvSpPr>
          <p:cNvPr id="733" name="Google Shape;733;p49"/>
          <p:cNvSpPr txBox="1"/>
          <p:nvPr/>
        </p:nvSpPr>
        <p:spPr>
          <a:xfrm>
            <a:off x="14920650" y="3835775"/>
            <a:ext cx="3051600" cy="2772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en" sz="1800"/>
              <a:t>Plan Website</a:t>
            </a:r>
            <a:endParaRPr b="1" sz="1800">
              <a:solidFill>
                <a:srgbClr val="000000"/>
              </a:solidFill>
            </a:endParaRPr>
          </a:p>
        </p:txBody>
      </p:sp>
      <p:sp>
        <p:nvSpPr>
          <p:cNvPr id="734" name="Google Shape;734;p49"/>
          <p:cNvSpPr/>
          <p:nvPr/>
        </p:nvSpPr>
        <p:spPr>
          <a:xfrm>
            <a:off x="15185975" y="7400975"/>
            <a:ext cx="1727100" cy="492600"/>
          </a:xfrm>
          <a:prstGeom prst="homePlate">
            <a:avLst>
              <a:gd fmla="val 50000" name="adj"/>
            </a:avLst>
          </a:prstGeom>
          <a:solidFill>
            <a:srgbClr val="F9D3D6"/>
          </a:solidFill>
          <a:ln cap="flat" cmpd="sng" w="381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a:t> Revisions</a:t>
            </a:r>
            <a:endParaRPr b="1"/>
          </a:p>
        </p:txBody>
      </p:sp>
      <p:sp>
        <p:nvSpPr>
          <p:cNvPr id="735" name="Google Shape;735;p49"/>
          <p:cNvSpPr txBox="1"/>
          <p:nvPr/>
        </p:nvSpPr>
        <p:spPr>
          <a:xfrm>
            <a:off x="16156325" y="5859002"/>
            <a:ext cx="1515300" cy="561000"/>
          </a:xfrm>
          <a:prstGeom prst="rect">
            <a:avLst/>
          </a:prstGeom>
          <a:solidFill>
            <a:srgbClr val="00456E"/>
          </a:solid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
                <a:solidFill>
                  <a:schemeClr val="lt1"/>
                </a:solidFill>
              </a:rPr>
              <a:t>Adoption</a:t>
            </a:r>
            <a:endParaRPr b="1">
              <a:solidFill>
                <a:schemeClr val="lt1"/>
              </a:solidFill>
            </a:endParaRPr>
          </a:p>
          <a:p>
            <a:pPr indent="0" lvl="0" marL="0" rtl="0" algn="ctr">
              <a:spcBef>
                <a:spcPts val="0"/>
              </a:spcBef>
              <a:spcAft>
                <a:spcPts val="0"/>
              </a:spcAft>
              <a:buNone/>
            </a:pPr>
            <a:r>
              <a:rPr b="1" lang="en">
                <a:solidFill>
                  <a:srgbClr val="FFFFFF"/>
                </a:solidFill>
              </a:rPr>
              <a:t>Target</a:t>
            </a:r>
            <a:endParaRPr b="1">
              <a:solidFill>
                <a:srgbClr val="FFFFFF"/>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9" name="Shape 739"/>
        <p:cNvGrpSpPr/>
        <p:nvPr/>
      </p:nvGrpSpPr>
      <p:grpSpPr>
        <a:xfrm>
          <a:off x="0" y="0"/>
          <a:ext cx="0" cy="0"/>
          <a:chOff x="0" y="0"/>
          <a:chExt cx="0" cy="0"/>
        </a:xfrm>
      </p:grpSpPr>
      <p:sp>
        <p:nvSpPr>
          <p:cNvPr id="740" name="Google Shape;740;p50"/>
          <p:cNvSpPr/>
          <p:nvPr/>
        </p:nvSpPr>
        <p:spPr>
          <a:xfrm>
            <a:off x="0" y="-300"/>
            <a:ext cx="18288000" cy="102873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741" name="Google Shape;741;p50"/>
          <p:cNvPicPr preferRelativeResize="0"/>
          <p:nvPr/>
        </p:nvPicPr>
        <p:blipFill rotWithShape="1">
          <a:blip r:embed="rId3">
            <a:alphaModFix/>
          </a:blip>
          <a:srcRect b="19424" l="25824" r="16545" t="20232"/>
          <a:stretch/>
        </p:blipFill>
        <p:spPr>
          <a:xfrm>
            <a:off x="0" y="0"/>
            <a:ext cx="18287998" cy="10286999"/>
          </a:xfrm>
          <a:prstGeom prst="rect">
            <a:avLst/>
          </a:prstGeom>
          <a:noFill/>
          <a:ln>
            <a:noFill/>
          </a:ln>
        </p:spPr>
      </p:pic>
      <p:sp>
        <p:nvSpPr>
          <p:cNvPr id="742" name="Google Shape;742;p50"/>
          <p:cNvSpPr txBox="1"/>
          <p:nvPr>
            <p:ph idx="12" type="sldNum"/>
          </p:nvPr>
        </p:nvSpPr>
        <p:spPr>
          <a:xfrm>
            <a:off x="17678699" y="9980025"/>
            <a:ext cx="304500" cy="153900"/>
          </a:xfrm>
          <a:prstGeom prst="rect">
            <a:avLst/>
          </a:prstGeom>
        </p:spPr>
        <p:txBody>
          <a:bodyPr anchorCtr="0" anchor="ctr" bIns="0" lIns="0" spcFirstLastPara="1" rIns="0" wrap="square" tIns="0">
            <a:spAutoFit/>
          </a:bodyPr>
          <a:lstStyle/>
          <a:p>
            <a:pPr indent="0" lvl="0" marL="0" rtl="0" algn="r">
              <a:spcBef>
                <a:spcPts val="0"/>
              </a:spcBef>
              <a:spcAft>
                <a:spcPts val="0"/>
              </a:spcAft>
              <a:buNone/>
            </a:pPr>
            <a:fld id="{00000000-1234-1234-1234-123412341234}" type="slidenum">
              <a:rPr lang="en"/>
              <a:t>‹#›</a:t>
            </a:fld>
            <a:endParaRPr/>
          </a:p>
        </p:txBody>
      </p:sp>
      <p:sp>
        <p:nvSpPr>
          <p:cNvPr id="743" name="Google Shape;743;p50"/>
          <p:cNvSpPr txBox="1"/>
          <p:nvPr>
            <p:ph idx="3" type="sldNum"/>
          </p:nvPr>
        </p:nvSpPr>
        <p:spPr>
          <a:xfrm>
            <a:off x="17678699" y="9980025"/>
            <a:ext cx="304500" cy="153900"/>
          </a:xfrm>
          <a:prstGeom prst="rect">
            <a:avLst/>
          </a:prstGeom>
        </p:spPr>
        <p:txBody>
          <a:bodyPr anchorCtr="0" anchor="ctr" bIns="0" lIns="0" spcFirstLastPara="1" rIns="0" wrap="square" tIns="0">
            <a:spAutoFit/>
          </a:bodyPr>
          <a:lstStyle/>
          <a:p>
            <a:pPr indent="0" lvl="0" marL="0" rtl="0" algn="r">
              <a:spcBef>
                <a:spcPts val="0"/>
              </a:spcBef>
              <a:spcAft>
                <a:spcPts val="0"/>
              </a:spcAft>
              <a:buNone/>
            </a:pPr>
            <a:fld id="{00000000-1234-1234-1234-123412341234}" type="slidenum">
              <a:rPr lang="en"/>
              <a:t>‹#›</a:t>
            </a:fld>
            <a:endParaRPr/>
          </a:p>
        </p:txBody>
      </p:sp>
      <p:sp>
        <p:nvSpPr>
          <p:cNvPr id="744" name="Google Shape;744;p50"/>
          <p:cNvSpPr/>
          <p:nvPr/>
        </p:nvSpPr>
        <p:spPr>
          <a:xfrm>
            <a:off x="-50" y="0"/>
            <a:ext cx="8454300" cy="4648200"/>
          </a:xfrm>
          <a:prstGeom prst="rect">
            <a:avLst/>
          </a:prstGeom>
          <a:solidFill>
            <a:srgbClr val="000000">
              <a:alpha val="3000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745" name="Google Shape;745;p50"/>
          <p:cNvSpPr txBox="1"/>
          <p:nvPr>
            <p:ph type="title"/>
          </p:nvPr>
        </p:nvSpPr>
        <p:spPr>
          <a:xfrm>
            <a:off x="914400" y="1600200"/>
            <a:ext cx="17053500" cy="15393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 sz="10000"/>
              <a:t>Thank You!</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8" name="Shape 268"/>
        <p:cNvGrpSpPr/>
        <p:nvPr/>
      </p:nvGrpSpPr>
      <p:grpSpPr>
        <a:xfrm>
          <a:off x="0" y="0"/>
          <a:ext cx="0" cy="0"/>
          <a:chOff x="0" y="0"/>
          <a:chExt cx="0" cy="0"/>
        </a:xfrm>
      </p:grpSpPr>
      <p:sp>
        <p:nvSpPr>
          <p:cNvPr id="269" name="Google Shape;269;p26"/>
          <p:cNvSpPr txBox="1"/>
          <p:nvPr>
            <p:ph idx="12" type="sldNum"/>
          </p:nvPr>
        </p:nvSpPr>
        <p:spPr>
          <a:xfrm>
            <a:off x="17678699" y="9980025"/>
            <a:ext cx="304500" cy="153900"/>
          </a:xfrm>
          <a:prstGeom prst="rect">
            <a:avLst/>
          </a:prstGeom>
        </p:spPr>
        <p:txBody>
          <a:bodyPr anchorCtr="0" anchor="ctr" bIns="0" lIns="0" spcFirstLastPara="1" rIns="0" wrap="square" tIns="0">
            <a:spAutoFit/>
          </a:bodyPr>
          <a:lstStyle/>
          <a:p>
            <a:pPr indent="0" lvl="0" marL="0" rtl="0" algn="r">
              <a:spcBef>
                <a:spcPts val="0"/>
              </a:spcBef>
              <a:spcAft>
                <a:spcPts val="0"/>
              </a:spcAft>
              <a:buNone/>
            </a:pPr>
            <a:fld id="{00000000-1234-1234-1234-123412341234}" type="slidenum">
              <a:rPr lang="en"/>
              <a:t>‹#›</a:t>
            </a:fld>
            <a:endParaRPr/>
          </a:p>
        </p:txBody>
      </p:sp>
      <p:sp>
        <p:nvSpPr>
          <p:cNvPr id="270" name="Google Shape;270;p26"/>
          <p:cNvSpPr txBox="1"/>
          <p:nvPr>
            <p:ph type="title"/>
          </p:nvPr>
        </p:nvSpPr>
        <p:spPr>
          <a:xfrm>
            <a:off x="304500" y="685675"/>
            <a:ext cx="17678700" cy="7620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Planning Process Overview</a:t>
            </a:r>
            <a:endParaRPr/>
          </a:p>
        </p:txBody>
      </p:sp>
      <p:sp>
        <p:nvSpPr>
          <p:cNvPr id="271" name="Google Shape;271;p26"/>
          <p:cNvSpPr txBox="1"/>
          <p:nvPr>
            <p:ph idx="3" type="subTitle"/>
          </p:nvPr>
        </p:nvSpPr>
        <p:spPr>
          <a:xfrm>
            <a:off x="304500" y="1447750"/>
            <a:ext cx="17678700" cy="3810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cxnSp>
        <p:nvCxnSpPr>
          <p:cNvPr id="272" name="Google Shape;272;p26"/>
          <p:cNvCxnSpPr/>
          <p:nvPr/>
        </p:nvCxnSpPr>
        <p:spPr>
          <a:xfrm flipH="1" rot="10800000">
            <a:off x="6856250" y="3666600"/>
            <a:ext cx="25200" cy="4019100"/>
          </a:xfrm>
          <a:prstGeom prst="straightConnector1">
            <a:avLst/>
          </a:prstGeom>
          <a:noFill/>
          <a:ln cap="flat" cmpd="sng" w="38100">
            <a:solidFill>
              <a:srgbClr val="F0828C"/>
            </a:solidFill>
            <a:prstDash val="solid"/>
            <a:round/>
            <a:headEnd len="med" w="med" type="none"/>
            <a:tailEnd len="med" w="med" type="none"/>
          </a:ln>
        </p:spPr>
      </p:cxnSp>
      <p:sp>
        <p:nvSpPr>
          <p:cNvPr id="273" name="Google Shape;273;p26"/>
          <p:cNvSpPr/>
          <p:nvPr/>
        </p:nvSpPr>
        <p:spPr>
          <a:xfrm>
            <a:off x="5853625" y="7006975"/>
            <a:ext cx="1918800" cy="1918800"/>
          </a:xfrm>
          <a:prstGeom prst="ellipse">
            <a:avLst/>
          </a:prstGeom>
          <a:solidFill>
            <a:srgbClr val="F0828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t>Issues &amp; Opportunities</a:t>
            </a:r>
            <a:endParaRPr b="1"/>
          </a:p>
          <a:p>
            <a:pPr indent="0" lvl="0" marL="0" rtl="0" algn="ctr">
              <a:spcBef>
                <a:spcPts val="0"/>
              </a:spcBef>
              <a:spcAft>
                <a:spcPts val="0"/>
              </a:spcAft>
              <a:buNone/>
            </a:pPr>
            <a:r>
              <a:rPr b="1" lang="en"/>
              <a:t>Public Workshop</a:t>
            </a:r>
            <a:endParaRPr b="1"/>
          </a:p>
        </p:txBody>
      </p:sp>
      <p:sp>
        <p:nvSpPr>
          <p:cNvPr id="274" name="Google Shape;274;p26"/>
          <p:cNvSpPr txBox="1"/>
          <p:nvPr/>
        </p:nvSpPr>
        <p:spPr>
          <a:xfrm>
            <a:off x="304500" y="1447750"/>
            <a:ext cx="17678700" cy="3810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t/>
            </a:r>
            <a:endParaRPr sz="2000">
              <a:solidFill>
                <a:srgbClr val="000000"/>
              </a:solidFill>
            </a:endParaRPr>
          </a:p>
        </p:txBody>
      </p:sp>
      <p:sp>
        <p:nvSpPr>
          <p:cNvPr id="275" name="Google Shape;275;p26"/>
          <p:cNvSpPr/>
          <p:nvPr/>
        </p:nvSpPr>
        <p:spPr>
          <a:xfrm>
            <a:off x="14576750" y="2102425"/>
            <a:ext cx="3407400" cy="1020300"/>
          </a:xfrm>
          <a:prstGeom prst="homePlate">
            <a:avLst>
              <a:gd fmla="val 50000" name="adj"/>
            </a:avLst>
          </a:prstGeom>
          <a:solidFill>
            <a:srgbClr val="EEEEEE"/>
          </a:solid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640080" rtl="0" algn="l">
              <a:spcBef>
                <a:spcPts val="0"/>
              </a:spcBef>
              <a:spcAft>
                <a:spcPts val="0"/>
              </a:spcAft>
              <a:buNone/>
            </a:pPr>
            <a:r>
              <a:rPr b="1" lang="en"/>
              <a:t>DOCUMENTATION:</a:t>
            </a:r>
            <a:br>
              <a:rPr b="1" lang="en"/>
            </a:br>
            <a:r>
              <a:rPr b="1" lang="en">
                <a:solidFill>
                  <a:srgbClr val="000000"/>
                </a:solidFill>
              </a:rPr>
              <a:t>Plan Production &amp; Approval</a:t>
            </a:r>
            <a:endParaRPr b="1">
              <a:solidFill>
                <a:srgbClr val="000000"/>
              </a:solidFill>
            </a:endParaRPr>
          </a:p>
        </p:txBody>
      </p:sp>
      <p:sp>
        <p:nvSpPr>
          <p:cNvPr id="276" name="Google Shape;276;p26"/>
          <p:cNvSpPr/>
          <p:nvPr/>
        </p:nvSpPr>
        <p:spPr>
          <a:xfrm>
            <a:off x="11552301" y="2102433"/>
            <a:ext cx="3581100" cy="1020300"/>
          </a:xfrm>
          <a:prstGeom prst="homePlate">
            <a:avLst>
              <a:gd fmla="val 50000" name="adj"/>
            </a:avLst>
          </a:prstGeom>
          <a:solidFill>
            <a:srgbClr val="EEEEEE"/>
          </a:solid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640080" rtl="0" algn="l">
              <a:spcBef>
                <a:spcPts val="0"/>
              </a:spcBef>
              <a:spcAft>
                <a:spcPts val="0"/>
              </a:spcAft>
              <a:buNone/>
            </a:pPr>
            <a:r>
              <a:rPr b="1" lang="en"/>
              <a:t>DEVELOPING THE PLAN:</a:t>
            </a:r>
            <a:br>
              <a:rPr b="1" lang="en"/>
            </a:br>
            <a:r>
              <a:rPr b="1" lang="en">
                <a:solidFill>
                  <a:srgbClr val="000000"/>
                </a:solidFill>
              </a:rPr>
              <a:t>Recommendation</a:t>
            </a:r>
            <a:r>
              <a:rPr b="1" lang="en"/>
              <a:t>s &amp; Implementation</a:t>
            </a:r>
            <a:endParaRPr b="1">
              <a:solidFill>
                <a:srgbClr val="000000"/>
              </a:solidFill>
            </a:endParaRPr>
          </a:p>
        </p:txBody>
      </p:sp>
      <p:sp>
        <p:nvSpPr>
          <p:cNvPr id="277" name="Google Shape;277;p26"/>
          <p:cNvSpPr/>
          <p:nvPr/>
        </p:nvSpPr>
        <p:spPr>
          <a:xfrm>
            <a:off x="5996775" y="2082550"/>
            <a:ext cx="5987400" cy="1020300"/>
          </a:xfrm>
          <a:prstGeom prst="homePlate">
            <a:avLst>
              <a:gd fmla="val 50000" name="adj"/>
            </a:avLst>
          </a:prstGeom>
          <a:solidFill>
            <a:srgbClr val="EEEEEE"/>
          </a:solid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640080" rtl="0" algn="l">
              <a:spcBef>
                <a:spcPts val="0"/>
              </a:spcBef>
              <a:spcAft>
                <a:spcPts val="0"/>
              </a:spcAft>
              <a:buNone/>
            </a:pPr>
            <a:r>
              <a:rPr b="1" lang="en"/>
              <a:t>VISIONING:</a:t>
            </a:r>
            <a:br>
              <a:rPr b="1" lang="en"/>
            </a:br>
            <a:r>
              <a:rPr b="1" lang="en"/>
              <a:t>Plan Framework &amp; </a:t>
            </a:r>
            <a:br>
              <a:rPr b="1" lang="en"/>
            </a:br>
            <a:r>
              <a:rPr b="1" lang="en"/>
              <a:t>Scenario Development</a:t>
            </a:r>
            <a:endParaRPr b="1"/>
          </a:p>
        </p:txBody>
      </p:sp>
      <p:sp>
        <p:nvSpPr>
          <p:cNvPr id="278" name="Google Shape;278;p26"/>
          <p:cNvSpPr/>
          <p:nvPr/>
        </p:nvSpPr>
        <p:spPr>
          <a:xfrm>
            <a:off x="305475" y="2102433"/>
            <a:ext cx="6179100" cy="1020300"/>
          </a:xfrm>
          <a:prstGeom prst="homePlate">
            <a:avLst>
              <a:gd fmla="val 50000" name="adj"/>
            </a:avLst>
          </a:prstGeom>
          <a:solidFill>
            <a:srgbClr val="EEEEEE"/>
          </a:solid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457200" rtl="0" algn="l">
              <a:spcBef>
                <a:spcPts val="0"/>
              </a:spcBef>
              <a:spcAft>
                <a:spcPts val="0"/>
              </a:spcAft>
              <a:buClr>
                <a:srgbClr val="000000"/>
              </a:buClr>
              <a:buSzPts val="1100"/>
              <a:buFont typeface="Arial"/>
              <a:buNone/>
            </a:pPr>
            <a:r>
              <a:rPr b="1" lang="en"/>
              <a:t>LEARNING:</a:t>
            </a:r>
            <a:br>
              <a:rPr b="1" lang="en"/>
            </a:br>
            <a:r>
              <a:rPr b="1" lang="en"/>
              <a:t>Issues &amp; Opportunities </a:t>
            </a:r>
            <a:br>
              <a:rPr b="1" lang="en"/>
            </a:br>
            <a:r>
              <a:rPr b="1" lang="en"/>
              <a:t>Identification</a:t>
            </a:r>
            <a:endParaRPr b="1"/>
          </a:p>
        </p:txBody>
      </p:sp>
      <p:sp>
        <p:nvSpPr>
          <p:cNvPr id="279" name="Google Shape;279;p26"/>
          <p:cNvSpPr/>
          <p:nvPr/>
        </p:nvSpPr>
        <p:spPr>
          <a:xfrm>
            <a:off x="3583700" y="5698051"/>
            <a:ext cx="2658300" cy="492600"/>
          </a:xfrm>
          <a:prstGeom prst="homePlate">
            <a:avLst>
              <a:gd fmla="val 50000" name="adj"/>
            </a:avLst>
          </a:prstGeom>
          <a:solidFill>
            <a:srgbClr val="F9D3D6"/>
          </a:solidFill>
          <a:ln cap="flat" cmpd="sng" w="381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a:t>	Visioning Survey</a:t>
            </a:r>
            <a:endParaRPr b="1"/>
          </a:p>
        </p:txBody>
      </p:sp>
      <p:sp>
        <p:nvSpPr>
          <p:cNvPr id="280" name="Google Shape;280;p26"/>
          <p:cNvSpPr/>
          <p:nvPr/>
        </p:nvSpPr>
        <p:spPr>
          <a:xfrm>
            <a:off x="3324900" y="5688761"/>
            <a:ext cx="540000" cy="540600"/>
          </a:xfrm>
          <a:prstGeom prst="ellipse">
            <a:avLst/>
          </a:prstGeom>
          <a:solidFill>
            <a:srgbClr val="FFFFFF"/>
          </a:solidFill>
          <a:ln cap="flat" cmpd="sng" w="381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a:solidFill>
                <a:srgbClr val="000000"/>
              </a:solidFill>
              <a:latin typeface="Oswald"/>
              <a:ea typeface="Oswald"/>
              <a:cs typeface="Oswald"/>
              <a:sym typeface="Oswald"/>
            </a:endParaRPr>
          </a:p>
        </p:txBody>
      </p:sp>
      <p:cxnSp>
        <p:nvCxnSpPr>
          <p:cNvPr id="281" name="Google Shape;281;p26"/>
          <p:cNvCxnSpPr/>
          <p:nvPr/>
        </p:nvCxnSpPr>
        <p:spPr>
          <a:xfrm flipH="1">
            <a:off x="1899373" y="4129900"/>
            <a:ext cx="16082100" cy="900"/>
          </a:xfrm>
          <a:prstGeom prst="straightConnector1">
            <a:avLst/>
          </a:prstGeom>
          <a:noFill/>
          <a:ln cap="flat" cmpd="sng" w="19050">
            <a:solidFill>
              <a:srgbClr val="00456E"/>
            </a:solidFill>
            <a:prstDash val="dot"/>
            <a:round/>
            <a:headEnd len="med" w="med" type="none"/>
            <a:tailEnd len="med" w="med" type="none"/>
          </a:ln>
        </p:spPr>
      </p:cxnSp>
      <p:sp>
        <p:nvSpPr>
          <p:cNvPr id="282" name="Google Shape;282;p26"/>
          <p:cNvSpPr/>
          <p:nvPr/>
        </p:nvSpPr>
        <p:spPr>
          <a:xfrm>
            <a:off x="232500" y="3980950"/>
            <a:ext cx="2025600" cy="298800"/>
          </a:xfrm>
          <a:prstGeom prst="homePlate">
            <a:avLst>
              <a:gd fmla="val 50000" name="adj"/>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rPr b="1" lang="en">
                <a:solidFill>
                  <a:srgbClr val="00456E"/>
                </a:solidFill>
              </a:rPr>
              <a:t>Steering Committee</a:t>
            </a:r>
            <a:endParaRPr b="1">
              <a:solidFill>
                <a:srgbClr val="00456E"/>
              </a:solidFill>
            </a:endParaRPr>
          </a:p>
        </p:txBody>
      </p:sp>
      <p:sp>
        <p:nvSpPr>
          <p:cNvPr id="283" name="Google Shape;283;p26"/>
          <p:cNvSpPr/>
          <p:nvPr/>
        </p:nvSpPr>
        <p:spPr>
          <a:xfrm>
            <a:off x="2457600" y="4053400"/>
            <a:ext cx="153900" cy="153900"/>
          </a:xfrm>
          <a:prstGeom prst="ellipse">
            <a:avLst/>
          </a:prstGeom>
          <a:solidFill>
            <a:srgbClr val="00456E"/>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84" name="Google Shape;284;p26"/>
          <p:cNvSpPr/>
          <p:nvPr/>
        </p:nvSpPr>
        <p:spPr>
          <a:xfrm>
            <a:off x="6546888" y="4053400"/>
            <a:ext cx="153900" cy="153900"/>
          </a:xfrm>
          <a:prstGeom prst="ellipse">
            <a:avLst/>
          </a:prstGeom>
          <a:solidFill>
            <a:srgbClr val="00456E"/>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85" name="Google Shape;285;p26"/>
          <p:cNvSpPr/>
          <p:nvPr/>
        </p:nvSpPr>
        <p:spPr>
          <a:xfrm>
            <a:off x="9392350" y="4053400"/>
            <a:ext cx="153900" cy="153900"/>
          </a:xfrm>
          <a:prstGeom prst="ellipse">
            <a:avLst/>
          </a:prstGeom>
          <a:solidFill>
            <a:srgbClr val="00456E"/>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86" name="Google Shape;286;p26"/>
          <p:cNvSpPr/>
          <p:nvPr/>
        </p:nvSpPr>
        <p:spPr>
          <a:xfrm>
            <a:off x="14455150" y="4053400"/>
            <a:ext cx="153900" cy="153900"/>
          </a:xfrm>
          <a:prstGeom prst="ellipse">
            <a:avLst/>
          </a:prstGeom>
          <a:solidFill>
            <a:srgbClr val="00456E"/>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cxnSp>
        <p:nvCxnSpPr>
          <p:cNvPr id="287" name="Google Shape;287;p26"/>
          <p:cNvCxnSpPr/>
          <p:nvPr/>
        </p:nvCxnSpPr>
        <p:spPr>
          <a:xfrm flipH="1">
            <a:off x="1547850" y="4693800"/>
            <a:ext cx="16435200" cy="900"/>
          </a:xfrm>
          <a:prstGeom prst="straightConnector1">
            <a:avLst/>
          </a:prstGeom>
          <a:noFill/>
          <a:ln cap="flat" cmpd="sng" w="19050">
            <a:solidFill>
              <a:srgbClr val="00456E"/>
            </a:solidFill>
            <a:prstDash val="dot"/>
            <a:round/>
            <a:headEnd len="med" w="med" type="none"/>
            <a:tailEnd len="med" w="med" type="none"/>
          </a:ln>
        </p:spPr>
      </p:cxnSp>
      <p:sp>
        <p:nvSpPr>
          <p:cNvPr id="288" name="Google Shape;288;p26"/>
          <p:cNvSpPr/>
          <p:nvPr/>
        </p:nvSpPr>
        <p:spPr>
          <a:xfrm>
            <a:off x="232500" y="4544850"/>
            <a:ext cx="1706100" cy="298800"/>
          </a:xfrm>
          <a:prstGeom prst="homePlate">
            <a:avLst>
              <a:gd fmla="val 50000" name="adj"/>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rPr b="1" lang="en">
                <a:solidFill>
                  <a:srgbClr val="00456E"/>
                </a:solidFill>
              </a:rPr>
              <a:t>Planning Board</a:t>
            </a:r>
            <a:endParaRPr b="1">
              <a:solidFill>
                <a:srgbClr val="00456E"/>
              </a:solidFill>
            </a:endParaRPr>
          </a:p>
        </p:txBody>
      </p:sp>
      <p:sp>
        <p:nvSpPr>
          <p:cNvPr id="289" name="Google Shape;289;p26"/>
          <p:cNvSpPr/>
          <p:nvPr/>
        </p:nvSpPr>
        <p:spPr>
          <a:xfrm>
            <a:off x="17599025" y="4617300"/>
            <a:ext cx="153900" cy="153900"/>
          </a:xfrm>
          <a:prstGeom prst="ellipse">
            <a:avLst/>
          </a:prstGeom>
          <a:solidFill>
            <a:srgbClr val="00456E"/>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290" name="Google Shape;290;p26"/>
          <p:cNvPicPr preferRelativeResize="0"/>
          <p:nvPr/>
        </p:nvPicPr>
        <p:blipFill>
          <a:blip r:embed="rId3">
            <a:alphaModFix/>
          </a:blip>
          <a:stretch>
            <a:fillRect/>
          </a:stretch>
        </p:blipFill>
        <p:spPr>
          <a:xfrm>
            <a:off x="3324900" y="5687422"/>
            <a:ext cx="540000" cy="543279"/>
          </a:xfrm>
          <a:prstGeom prst="rect">
            <a:avLst/>
          </a:prstGeom>
          <a:noFill/>
          <a:ln>
            <a:noFill/>
          </a:ln>
        </p:spPr>
      </p:pic>
      <p:sp>
        <p:nvSpPr>
          <p:cNvPr id="291" name="Google Shape;291;p26"/>
          <p:cNvSpPr txBox="1"/>
          <p:nvPr/>
        </p:nvSpPr>
        <p:spPr>
          <a:xfrm>
            <a:off x="304575" y="3367800"/>
            <a:ext cx="1261200" cy="298800"/>
          </a:xfrm>
          <a:prstGeom prst="rect">
            <a:avLst/>
          </a:prstGeom>
          <a:solidFill>
            <a:srgbClr val="357C8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FFFFFF"/>
                </a:solidFill>
              </a:rPr>
              <a:t>January</a:t>
            </a:r>
            <a:endParaRPr b="1">
              <a:solidFill>
                <a:srgbClr val="FFFFFF"/>
              </a:solidFill>
            </a:endParaRPr>
          </a:p>
        </p:txBody>
      </p:sp>
      <p:sp>
        <p:nvSpPr>
          <p:cNvPr id="292" name="Google Shape;292;p26"/>
          <p:cNvSpPr txBox="1"/>
          <p:nvPr/>
        </p:nvSpPr>
        <p:spPr>
          <a:xfrm>
            <a:off x="1672706" y="3367800"/>
            <a:ext cx="1261200" cy="298800"/>
          </a:xfrm>
          <a:prstGeom prst="rect">
            <a:avLst/>
          </a:prstGeom>
          <a:solidFill>
            <a:srgbClr val="357C8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FFFFFF"/>
                </a:solidFill>
              </a:rPr>
              <a:t>February</a:t>
            </a:r>
            <a:endParaRPr b="1">
              <a:solidFill>
                <a:srgbClr val="FFFFFF"/>
              </a:solidFill>
            </a:endParaRPr>
          </a:p>
        </p:txBody>
      </p:sp>
      <p:sp>
        <p:nvSpPr>
          <p:cNvPr id="293" name="Google Shape;293;p26"/>
          <p:cNvSpPr txBox="1"/>
          <p:nvPr/>
        </p:nvSpPr>
        <p:spPr>
          <a:xfrm>
            <a:off x="3040837" y="3367800"/>
            <a:ext cx="1261200" cy="298800"/>
          </a:xfrm>
          <a:prstGeom prst="rect">
            <a:avLst/>
          </a:prstGeom>
          <a:solidFill>
            <a:srgbClr val="357C8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FFFFFF"/>
                </a:solidFill>
              </a:rPr>
              <a:t>March</a:t>
            </a:r>
            <a:endParaRPr b="1">
              <a:solidFill>
                <a:srgbClr val="FFFFFF"/>
              </a:solidFill>
            </a:endParaRPr>
          </a:p>
        </p:txBody>
      </p:sp>
      <p:sp>
        <p:nvSpPr>
          <p:cNvPr id="294" name="Google Shape;294;p26"/>
          <p:cNvSpPr txBox="1"/>
          <p:nvPr/>
        </p:nvSpPr>
        <p:spPr>
          <a:xfrm>
            <a:off x="4408968" y="3367800"/>
            <a:ext cx="1261200" cy="298800"/>
          </a:xfrm>
          <a:prstGeom prst="rect">
            <a:avLst/>
          </a:prstGeom>
          <a:solidFill>
            <a:srgbClr val="357C8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FFFFFF"/>
                </a:solidFill>
              </a:rPr>
              <a:t>April</a:t>
            </a:r>
            <a:endParaRPr b="1">
              <a:solidFill>
                <a:srgbClr val="FFFFFF"/>
              </a:solidFill>
            </a:endParaRPr>
          </a:p>
        </p:txBody>
      </p:sp>
      <p:sp>
        <p:nvSpPr>
          <p:cNvPr id="295" name="Google Shape;295;p26"/>
          <p:cNvSpPr txBox="1"/>
          <p:nvPr/>
        </p:nvSpPr>
        <p:spPr>
          <a:xfrm>
            <a:off x="5777099" y="3367800"/>
            <a:ext cx="1261200" cy="298800"/>
          </a:xfrm>
          <a:prstGeom prst="rect">
            <a:avLst/>
          </a:prstGeom>
          <a:solidFill>
            <a:srgbClr val="357C8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FFFFFF"/>
                </a:solidFill>
              </a:rPr>
              <a:t>May</a:t>
            </a:r>
            <a:endParaRPr b="1">
              <a:solidFill>
                <a:srgbClr val="FFFFFF"/>
              </a:solidFill>
            </a:endParaRPr>
          </a:p>
        </p:txBody>
      </p:sp>
      <p:sp>
        <p:nvSpPr>
          <p:cNvPr id="296" name="Google Shape;296;p26"/>
          <p:cNvSpPr txBox="1"/>
          <p:nvPr/>
        </p:nvSpPr>
        <p:spPr>
          <a:xfrm>
            <a:off x="7145230" y="3367800"/>
            <a:ext cx="1261200" cy="298800"/>
          </a:xfrm>
          <a:prstGeom prst="rect">
            <a:avLst/>
          </a:prstGeom>
          <a:solidFill>
            <a:srgbClr val="357C8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FFFFFF"/>
                </a:solidFill>
              </a:rPr>
              <a:t>June</a:t>
            </a:r>
            <a:endParaRPr b="1">
              <a:solidFill>
                <a:srgbClr val="FFFFFF"/>
              </a:solidFill>
            </a:endParaRPr>
          </a:p>
        </p:txBody>
      </p:sp>
      <p:sp>
        <p:nvSpPr>
          <p:cNvPr id="297" name="Google Shape;297;p26"/>
          <p:cNvSpPr txBox="1"/>
          <p:nvPr/>
        </p:nvSpPr>
        <p:spPr>
          <a:xfrm>
            <a:off x="8513361" y="3367800"/>
            <a:ext cx="1261200" cy="298800"/>
          </a:xfrm>
          <a:prstGeom prst="rect">
            <a:avLst/>
          </a:prstGeom>
          <a:solidFill>
            <a:srgbClr val="357C8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FFFFFF"/>
                </a:solidFill>
              </a:rPr>
              <a:t>July</a:t>
            </a:r>
            <a:endParaRPr b="1">
              <a:solidFill>
                <a:srgbClr val="FFFFFF"/>
              </a:solidFill>
            </a:endParaRPr>
          </a:p>
        </p:txBody>
      </p:sp>
      <p:sp>
        <p:nvSpPr>
          <p:cNvPr id="298" name="Google Shape;298;p26"/>
          <p:cNvSpPr txBox="1"/>
          <p:nvPr/>
        </p:nvSpPr>
        <p:spPr>
          <a:xfrm>
            <a:off x="9881492" y="3367800"/>
            <a:ext cx="1261200" cy="298800"/>
          </a:xfrm>
          <a:prstGeom prst="rect">
            <a:avLst/>
          </a:prstGeom>
          <a:solidFill>
            <a:srgbClr val="357C8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FFFFFF"/>
                </a:solidFill>
              </a:rPr>
              <a:t>August</a:t>
            </a:r>
            <a:endParaRPr b="1">
              <a:solidFill>
                <a:srgbClr val="FFFFFF"/>
              </a:solidFill>
            </a:endParaRPr>
          </a:p>
        </p:txBody>
      </p:sp>
      <p:sp>
        <p:nvSpPr>
          <p:cNvPr id="299" name="Google Shape;299;p26"/>
          <p:cNvSpPr txBox="1"/>
          <p:nvPr/>
        </p:nvSpPr>
        <p:spPr>
          <a:xfrm>
            <a:off x="11249623" y="3367800"/>
            <a:ext cx="1261200" cy="298800"/>
          </a:xfrm>
          <a:prstGeom prst="rect">
            <a:avLst/>
          </a:prstGeom>
          <a:solidFill>
            <a:srgbClr val="357C8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FFFFFF"/>
                </a:solidFill>
              </a:rPr>
              <a:t>September</a:t>
            </a:r>
            <a:endParaRPr b="1">
              <a:solidFill>
                <a:srgbClr val="FFFFFF"/>
              </a:solidFill>
            </a:endParaRPr>
          </a:p>
        </p:txBody>
      </p:sp>
      <p:sp>
        <p:nvSpPr>
          <p:cNvPr id="300" name="Google Shape;300;p26"/>
          <p:cNvSpPr txBox="1"/>
          <p:nvPr/>
        </p:nvSpPr>
        <p:spPr>
          <a:xfrm>
            <a:off x="12617754" y="3367800"/>
            <a:ext cx="1261200" cy="298800"/>
          </a:xfrm>
          <a:prstGeom prst="rect">
            <a:avLst/>
          </a:prstGeom>
          <a:solidFill>
            <a:srgbClr val="357C8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FFFFFF"/>
                </a:solidFill>
              </a:rPr>
              <a:t>October</a:t>
            </a:r>
            <a:endParaRPr b="1">
              <a:solidFill>
                <a:srgbClr val="FFFFFF"/>
              </a:solidFill>
            </a:endParaRPr>
          </a:p>
        </p:txBody>
      </p:sp>
      <p:sp>
        <p:nvSpPr>
          <p:cNvPr id="301" name="Google Shape;301;p26"/>
          <p:cNvSpPr txBox="1"/>
          <p:nvPr/>
        </p:nvSpPr>
        <p:spPr>
          <a:xfrm>
            <a:off x="13985885" y="3367800"/>
            <a:ext cx="1261200" cy="298800"/>
          </a:xfrm>
          <a:prstGeom prst="rect">
            <a:avLst/>
          </a:prstGeom>
          <a:solidFill>
            <a:srgbClr val="357C8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FFFFFF"/>
                </a:solidFill>
              </a:rPr>
              <a:t>November</a:t>
            </a:r>
            <a:endParaRPr b="1">
              <a:solidFill>
                <a:srgbClr val="FFFFFF"/>
              </a:solidFill>
            </a:endParaRPr>
          </a:p>
        </p:txBody>
      </p:sp>
      <p:sp>
        <p:nvSpPr>
          <p:cNvPr id="302" name="Google Shape;302;p26"/>
          <p:cNvSpPr txBox="1"/>
          <p:nvPr/>
        </p:nvSpPr>
        <p:spPr>
          <a:xfrm>
            <a:off x="15354016" y="3367800"/>
            <a:ext cx="1261200" cy="298800"/>
          </a:xfrm>
          <a:prstGeom prst="rect">
            <a:avLst/>
          </a:prstGeom>
          <a:solidFill>
            <a:srgbClr val="357C8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FFFFFF"/>
                </a:solidFill>
              </a:rPr>
              <a:t>December</a:t>
            </a:r>
            <a:endParaRPr b="1">
              <a:solidFill>
                <a:srgbClr val="FFFFFF"/>
              </a:solidFill>
            </a:endParaRPr>
          </a:p>
        </p:txBody>
      </p:sp>
      <p:sp>
        <p:nvSpPr>
          <p:cNvPr id="303" name="Google Shape;303;p26"/>
          <p:cNvSpPr/>
          <p:nvPr/>
        </p:nvSpPr>
        <p:spPr>
          <a:xfrm>
            <a:off x="16146475" y="5698051"/>
            <a:ext cx="1918800" cy="492600"/>
          </a:xfrm>
          <a:prstGeom prst="homePlate">
            <a:avLst>
              <a:gd fmla="val 50000" name="adj"/>
            </a:avLst>
          </a:prstGeom>
          <a:solidFill>
            <a:srgbClr val="F9D3D6"/>
          </a:solidFill>
          <a:ln cap="flat" cmpd="sng" w="381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457200" rtl="0" algn="l">
              <a:spcBef>
                <a:spcPts val="0"/>
              </a:spcBef>
              <a:spcAft>
                <a:spcPts val="0"/>
              </a:spcAft>
              <a:buNone/>
            </a:pPr>
            <a:r>
              <a:rPr b="1" lang="en"/>
              <a:t>Draft Report</a:t>
            </a:r>
            <a:endParaRPr b="1"/>
          </a:p>
        </p:txBody>
      </p:sp>
      <p:sp>
        <p:nvSpPr>
          <p:cNvPr id="304" name="Google Shape;304;p26"/>
          <p:cNvSpPr/>
          <p:nvPr/>
        </p:nvSpPr>
        <p:spPr>
          <a:xfrm>
            <a:off x="15868269" y="5688761"/>
            <a:ext cx="540000" cy="540600"/>
          </a:xfrm>
          <a:prstGeom prst="ellipse">
            <a:avLst/>
          </a:prstGeom>
          <a:solidFill>
            <a:srgbClr val="FFFFFF"/>
          </a:solidFill>
          <a:ln cap="flat" cmpd="sng" w="381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a:solidFill>
                <a:srgbClr val="000000"/>
              </a:solidFill>
              <a:latin typeface="Oswald"/>
              <a:ea typeface="Oswald"/>
              <a:cs typeface="Oswald"/>
              <a:sym typeface="Oswald"/>
            </a:endParaRPr>
          </a:p>
        </p:txBody>
      </p:sp>
      <p:pic>
        <p:nvPicPr>
          <p:cNvPr id="305" name="Google Shape;305;p26"/>
          <p:cNvPicPr preferRelativeResize="0"/>
          <p:nvPr/>
        </p:nvPicPr>
        <p:blipFill>
          <a:blip r:embed="rId3">
            <a:alphaModFix/>
          </a:blip>
          <a:stretch>
            <a:fillRect/>
          </a:stretch>
        </p:blipFill>
        <p:spPr>
          <a:xfrm>
            <a:off x="15868269" y="5687422"/>
            <a:ext cx="540000" cy="543279"/>
          </a:xfrm>
          <a:prstGeom prst="rect">
            <a:avLst/>
          </a:prstGeom>
          <a:noFill/>
          <a:ln>
            <a:noFill/>
          </a:ln>
        </p:spPr>
      </p:pic>
      <p:sp>
        <p:nvSpPr>
          <p:cNvPr id="306" name="Google Shape;306;p26"/>
          <p:cNvSpPr txBox="1"/>
          <p:nvPr/>
        </p:nvSpPr>
        <p:spPr>
          <a:xfrm>
            <a:off x="16722137" y="3367800"/>
            <a:ext cx="1261200" cy="298800"/>
          </a:xfrm>
          <a:prstGeom prst="rect">
            <a:avLst/>
          </a:prstGeom>
          <a:solidFill>
            <a:srgbClr val="357C8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FFFFFF"/>
                </a:solidFill>
              </a:rPr>
              <a:t>2025 &gt;&gt;</a:t>
            </a:r>
            <a:endParaRPr b="1">
              <a:solidFill>
                <a:srgbClr val="FFFFFF"/>
              </a:solidFill>
            </a:endParaRPr>
          </a:p>
        </p:txBody>
      </p:sp>
      <p:sp>
        <p:nvSpPr>
          <p:cNvPr id="307" name="Google Shape;307;p26"/>
          <p:cNvSpPr/>
          <p:nvPr/>
        </p:nvSpPr>
        <p:spPr>
          <a:xfrm>
            <a:off x="9385575" y="4053450"/>
            <a:ext cx="153900" cy="153900"/>
          </a:xfrm>
          <a:prstGeom prst="ellipse">
            <a:avLst/>
          </a:prstGeom>
          <a:solidFill>
            <a:srgbClr val="00456E"/>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08" name="Google Shape;308;p26"/>
          <p:cNvSpPr/>
          <p:nvPr/>
        </p:nvSpPr>
        <p:spPr>
          <a:xfrm>
            <a:off x="10147575" y="4617350"/>
            <a:ext cx="153900" cy="153900"/>
          </a:xfrm>
          <a:prstGeom prst="ellipse">
            <a:avLst/>
          </a:prstGeom>
          <a:solidFill>
            <a:srgbClr val="00456E"/>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09" name="Google Shape;309;p26"/>
          <p:cNvSpPr/>
          <p:nvPr/>
        </p:nvSpPr>
        <p:spPr>
          <a:xfrm>
            <a:off x="16022300" y="4053400"/>
            <a:ext cx="153900" cy="153900"/>
          </a:xfrm>
          <a:prstGeom prst="ellipse">
            <a:avLst/>
          </a:prstGeom>
          <a:solidFill>
            <a:srgbClr val="00456E"/>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10" name="Google Shape;310;p26"/>
          <p:cNvSpPr/>
          <p:nvPr/>
        </p:nvSpPr>
        <p:spPr>
          <a:xfrm>
            <a:off x="3324900" y="4949850"/>
            <a:ext cx="5081400" cy="492600"/>
          </a:xfrm>
          <a:prstGeom prst="rect">
            <a:avLst/>
          </a:prstGeom>
          <a:solidFill>
            <a:srgbClr val="93354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800">
                <a:solidFill>
                  <a:srgbClr val="FFFFFF"/>
                </a:solidFill>
              </a:rPr>
              <a:t>Public Engagement Round 1 </a:t>
            </a:r>
            <a:endParaRPr b="1" sz="1800">
              <a:solidFill>
                <a:srgbClr val="FFFFFF"/>
              </a:solidFill>
            </a:endParaRPr>
          </a:p>
        </p:txBody>
      </p:sp>
      <p:sp>
        <p:nvSpPr>
          <p:cNvPr id="311" name="Google Shape;311;p26"/>
          <p:cNvSpPr/>
          <p:nvPr/>
        </p:nvSpPr>
        <p:spPr>
          <a:xfrm>
            <a:off x="4799125" y="6241325"/>
            <a:ext cx="5987400" cy="492600"/>
          </a:xfrm>
          <a:prstGeom prst="homePlate">
            <a:avLst>
              <a:gd fmla="val 50000" name="adj"/>
            </a:avLst>
          </a:prstGeom>
          <a:solidFill>
            <a:srgbClr val="F9D3D6"/>
          </a:solidFill>
          <a:ln cap="flat" cmpd="sng" w="381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a:t>	Visioning Comment Cards</a:t>
            </a:r>
            <a:endParaRPr b="1"/>
          </a:p>
        </p:txBody>
      </p:sp>
      <p:pic>
        <p:nvPicPr>
          <p:cNvPr id="312" name="Google Shape;312;p26"/>
          <p:cNvPicPr preferRelativeResize="0"/>
          <p:nvPr/>
        </p:nvPicPr>
        <p:blipFill>
          <a:blip r:embed="rId3">
            <a:alphaModFix/>
          </a:blip>
          <a:stretch>
            <a:fillRect/>
          </a:stretch>
        </p:blipFill>
        <p:spPr>
          <a:xfrm>
            <a:off x="4540312" y="6230697"/>
            <a:ext cx="540000" cy="543279"/>
          </a:xfrm>
          <a:prstGeom prst="rect">
            <a:avLst/>
          </a:prstGeom>
          <a:noFill/>
          <a:ln>
            <a:noFill/>
          </a:ln>
        </p:spPr>
      </p:pic>
      <p:cxnSp>
        <p:nvCxnSpPr>
          <p:cNvPr id="313" name="Google Shape;313;p26"/>
          <p:cNvCxnSpPr>
            <a:stCxn id="307" idx="4"/>
            <a:endCxn id="308" idx="0"/>
          </p:cNvCxnSpPr>
          <p:nvPr/>
        </p:nvCxnSpPr>
        <p:spPr>
          <a:xfrm flipH="1" rot="-5400000">
            <a:off x="9638475" y="4031400"/>
            <a:ext cx="410100" cy="762000"/>
          </a:xfrm>
          <a:prstGeom prst="bentConnector3">
            <a:avLst>
              <a:gd fmla="val 49988" name="adj1"/>
            </a:avLst>
          </a:prstGeom>
          <a:noFill/>
          <a:ln cap="flat" cmpd="sng" w="19050">
            <a:solidFill>
              <a:srgbClr val="00456E"/>
            </a:solidFill>
            <a:prstDash val="solid"/>
            <a:round/>
            <a:headEnd len="med" w="med" type="none"/>
            <a:tailEnd len="med" w="med" type="none"/>
          </a:ln>
        </p:spPr>
      </p:cxnSp>
      <p:sp>
        <p:nvSpPr>
          <p:cNvPr id="314" name="Google Shape;314;p26"/>
          <p:cNvSpPr/>
          <p:nvPr/>
        </p:nvSpPr>
        <p:spPr>
          <a:xfrm>
            <a:off x="10866119" y="5688761"/>
            <a:ext cx="540000" cy="540600"/>
          </a:xfrm>
          <a:prstGeom prst="ellipse">
            <a:avLst/>
          </a:prstGeom>
          <a:solidFill>
            <a:srgbClr val="FFFFFF"/>
          </a:solidFill>
          <a:ln cap="flat" cmpd="sng" w="381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a:solidFill>
                <a:srgbClr val="000000"/>
              </a:solidFill>
              <a:latin typeface="Oswald"/>
              <a:ea typeface="Oswald"/>
              <a:cs typeface="Oswald"/>
              <a:sym typeface="Oswald"/>
            </a:endParaRPr>
          </a:p>
        </p:txBody>
      </p:sp>
      <p:cxnSp>
        <p:nvCxnSpPr>
          <p:cNvPr id="315" name="Google Shape;315;p26"/>
          <p:cNvCxnSpPr/>
          <p:nvPr/>
        </p:nvCxnSpPr>
        <p:spPr>
          <a:xfrm flipH="1" rot="10800000">
            <a:off x="11870275" y="3666600"/>
            <a:ext cx="25200" cy="4019100"/>
          </a:xfrm>
          <a:prstGeom prst="straightConnector1">
            <a:avLst/>
          </a:prstGeom>
          <a:noFill/>
          <a:ln cap="flat" cmpd="sng" w="38100">
            <a:solidFill>
              <a:srgbClr val="F0828C"/>
            </a:solidFill>
            <a:prstDash val="solid"/>
            <a:round/>
            <a:headEnd len="med" w="med" type="none"/>
            <a:tailEnd len="med" w="med" type="none"/>
          </a:ln>
        </p:spPr>
      </p:cxnSp>
      <p:sp>
        <p:nvSpPr>
          <p:cNvPr id="316" name="Google Shape;316;p26"/>
          <p:cNvSpPr/>
          <p:nvPr/>
        </p:nvSpPr>
        <p:spPr>
          <a:xfrm>
            <a:off x="10867638" y="7006975"/>
            <a:ext cx="1918800" cy="1918800"/>
          </a:xfrm>
          <a:prstGeom prst="ellipse">
            <a:avLst/>
          </a:prstGeom>
          <a:solidFill>
            <a:srgbClr val="F0828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t>Draft Plan Framework Public Workshop</a:t>
            </a:r>
            <a:endParaRPr b="1"/>
          </a:p>
        </p:txBody>
      </p:sp>
      <p:sp>
        <p:nvSpPr>
          <p:cNvPr id="317" name="Google Shape;317;p26"/>
          <p:cNvSpPr/>
          <p:nvPr/>
        </p:nvSpPr>
        <p:spPr>
          <a:xfrm>
            <a:off x="11601525" y="5698050"/>
            <a:ext cx="2765100" cy="492600"/>
          </a:xfrm>
          <a:prstGeom prst="homePlate">
            <a:avLst>
              <a:gd fmla="val 50000" name="adj"/>
            </a:avLst>
          </a:prstGeom>
          <a:solidFill>
            <a:srgbClr val="F9D3D6"/>
          </a:solidFill>
          <a:ln cap="flat" cmpd="sng" w="381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457200" rtl="0" algn="l">
              <a:spcBef>
                <a:spcPts val="0"/>
              </a:spcBef>
              <a:spcAft>
                <a:spcPts val="0"/>
              </a:spcAft>
              <a:buNone/>
            </a:pPr>
            <a:r>
              <a:rPr b="1" lang="en">
                <a:solidFill>
                  <a:srgbClr val="000000"/>
                </a:solidFill>
              </a:rPr>
              <a:t>Draft </a:t>
            </a:r>
            <a:r>
              <a:rPr b="1" lang="en"/>
              <a:t>Plan Survey</a:t>
            </a:r>
            <a:endParaRPr b="1"/>
          </a:p>
        </p:txBody>
      </p:sp>
      <p:pic>
        <p:nvPicPr>
          <p:cNvPr id="318" name="Google Shape;318;p26"/>
          <p:cNvPicPr preferRelativeResize="0"/>
          <p:nvPr/>
        </p:nvPicPr>
        <p:blipFill>
          <a:blip r:embed="rId3">
            <a:alphaModFix/>
          </a:blip>
          <a:stretch>
            <a:fillRect/>
          </a:stretch>
        </p:blipFill>
        <p:spPr>
          <a:xfrm>
            <a:off x="11323319" y="5687422"/>
            <a:ext cx="540000" cy="543279"/>
          </a:xfrm>
          <a:prstGeom prst="rect">
            <a:avLst/>
          </a:prstGeom>
          <a:noFill/>
          <a:ln>
            <a:noFill/>
          </a:ln>
        </p:spPr>
      </p:pic>
      <p:sp>
        <p:nvSpPr>
          <p:cNvPr id="319" name="Google Shape;319;p26"/>
          <p:cNvSpPr/>
          <p:nvPr/>
        </p:nvSpPr>
        <p:spPr>
          <a:xfrm>
            <a:off x="10682750" y="4949850"/>
            <a:ext cx="3684000" cy="492600"/>
          </a:xfrm>
          <a:prstGeom prst="rect">
            <a:avLst/>
          </a:prstGeom>
          <a:solidFill>
            <a:srgbClr val="93354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800">
                <a:solidFill>
                  <a:srgbClr val="FFFFFF"/>
                </a:solidFill>
              </a:rPr>
              <a:t>Public Engagement Round 2 </a:t>
            </a:r>
            <a:endParaRPr b="1" sz="1800">
              <a:solidFill>
                <a:srgbClr val="FFFFFF"/>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3" name="Shape 323"/>
        <p:cNvGrpSpPr/>
        <p:nvPr/>
      </p:nvGrpSpPr>
      <p:grpSpPr>
        <a:xfrm>
          <a:off x="0" y="0"/>
          <a:ext cx="0" cy="0"/>
          <a:chOff x="0" y="0"/>
          <a:chExt cx="0" cy="0"/>
        </a:xfrm>
      </p:grpSpPr>
      <p:sp>
        <p:nvSpPr>
          <p:cNvPr id="324" name="Google Shape;324;p27"/>
          <p:cNvSpPr txBox="1"/>
          <p:nvPr>
            <p:ph idx="12" type="sldNum"/>
          </p:nvPr>
        </p:nvSpPr>
        <p:spPr>
          <a:xfrm>
            <a:off x="17678699" y="9980025"/>
            <a:ext cx="304500" cy="153900"/>
          </a:xfrm>
          <a:prstGeom prst="rect">
            <a:avLst/>
          </a:prstGeom>
        </p:spPr>
        <p:txBody>
          <a:bodyPr anchorCtr="0" anchor="ctr" bIns="0" lIns="0" spcFirstLastPara="1" rIns="0" wrap="square" tIns="0">
            <a:spAutoFit/>
          </a:bodyPr>
          <a:lstStyle/>
          <a:p>
            <a:pPr indent="0" lvl="0" marL="0" rtl="0" algn="r">
              <a:spcBef>
                <a:spcPts val="0"/>
              </a:spcBef>
              <a:spcAft>
                <a:spcPts val="0"/>
              </a:spcAft>
              <a:buNone/>
            </a:pPr>
            <a:fld id="{00000000-1234-1234-1234-123412341234}" type="slidenum">
              <a:rPr lang="en"/>
              <a:t>‹#›</a:t>
            </a:fld>
            <a:endParaRPr/>
          </a:p>
        </p:txBody>
      </p:sp>
      <p:sp>
        <p:nvSpPr>
          <p:cNvPr id="325" name="Google Shape;325;p27"/>
          <p:cNvSpPr txBox="1"/>
          <p:nvPr>
            <p:ph type="title"/>
          </p:nvPr>
        </p:nvSpPr>
        <p:spPr>
          <a:xfrm>
            <a:off x="304800" y="685800"/>
            <a:ext cx="17678400" cy="7620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Engagement by the Numbers</a:t>
            </a:r>
            <a:endParaRPr/>
          </a:p>
        </p:txBody>
      </p:sp>
      <p:sp>
        <p:nvSpPr>
          <p:cNvPr id="326" name="Google Shape;326;p27"/>
          <p:cNvSpPr txBox="1"/>
          <p:nvPr>
            <p:ph idx="2" type="body"/>
          </p:nvPr>
        </p:nvSpPr>
        <p:spPr>
          <a:xfrm>
            <a:off x="304800" y="2286025"/>
            <a:ext cx="8535000" cy="3324900"/>
          </a:xfrm>
          <a:prstGeom prst="rect">
            <a:avLst/>
          </a:prstGeom>
        </p:spPr>
        <p:txBody>
          <a:bodyPr anchorCtr="0" anchor="t" bIns="0" lIns="0" spcFirstLastPara="1" rIns="0" wrap="square" tIns="0">
            <a:spAutoFit/>
          </a:bodyPr>
          <a:lstStyle/>
          <a:p>
            <a:pPr indent="0" lvl="0" marL="0" rtl="0" algn="l">
              <a:spcBef>
                <a:spcPts val="0"/>
              </a:spcBef>
              <a:spcAft>
                <a:spcPts val="0"/>
              </a:spcAft>
              <a:buClr>
                <a:schemeClr val="dk1"/>
              </a:buClr>
              <a:buSzPts val="1100"/>
              <a:buFont typeface="Arial"/>
              <a:buNone/>
            </a:pPr>
            <a:r>
              <a:rPr b="1" lang="en" sz="2400">
                <a:solidFill>
                  <a:schemeClr val="dk1"/>
                </a:solidFill>
              </a:rPr>
              <a:t>Events and Tools</a:t>
            </a:r>
            <a:endParaRPr b="1" sz="2400">
              <a:solidFill>
                <a:schemeClr val="dk1"/>
              </a:solidFill>
            </a:endParaRPr>
          </a:p>
          <a:p>
            <a:pPr indent="-381000" lvl="0" marL="457200" rtl="0" algn="l">
              <a:spcBef>
                <a:spcPts val="0"/>
              </a:spcBef>
              <a:spcAft>
                <a:spcPts val="0"/>
              </a:spcAft>
              <a:buClr>
                <a:schemeClr val="dk1"/>
              </a:buClr>
              <a:buSzPts val="2400"/>
              <a:buChar char="●"/>
            </a:pPr>
            <a:r>
              <a:rPr lang="en" sz="2400">
                <a:solidFill>
                  <a:schemeClr val="dk1"/>
                </a:solidFill>
              </a:rPr>
              <a:t>4 Steering Committee Meetings</a:t>
            </a:r>
            <a:endParaRPr sz="2400">
              <a:solidFill>
                <a:schemeClr val="dk1"/>
              </a:solidFill>
            </a:endParaRPr>
          </a:p>
          <a:p>
            <a:pPr indent="-381000" lvl="0" marL="457200" rtl="0" algn="l">
              <a:spcBef>
                <a:spcPts val="0"/>
              </a:spcBef>
              <a:spcAft>
                <a:spcPts val="0"/>
              </a:spcAft>
              <a:buClr>
                <a:schemeClr val="dk1"/>
              </a:buClr>
              <a:buSzPts val="2400"/>
              <a:buChar char="●"/>
            </a:pPr>
            <a:r>
              <a:rPr lang="en" sz="2400">
                <a:solidFill>
                  <a:schemeClr val="dk1"/>
                </a:solidFill>
              </a:rPr>
              <a:t>2 Public Workshops &amp; Follow-Up Exhibits at Library and Town Hall</a:t>
            </a:r>
            <a:endParaRPr sz="2400">
              <a:solidFill>
                <a:schemeClr val="dk1"/>
              </a:solidFill>
            </a:endParaRPr>
          </a:p>
          <a:p>
            <a:pPr indent="-381000" lvl="0" marL="457200" rtl="0" algn="l">
              <a:spcBef>
                <a:spcPts val="0"/>
              </a:spcBef>
              <a:spcAft>
                <a:spcPts val="0"/>
              </a:spcAft>
              <a:buClr>
                <a:schemeClr val="dk1"/>
              </a:buClr>
              <a:buSzPts val="2400"/>
              <a:buChar char="●"/>
            </a:pPr>
            <a:r>
              <a:rPr lang="en" sz="2400">
                <a:solidFill>
                  <a:schemeClr val="dk1"/>
                </a:solidFill>
              </a:rPr>
              <a:t>2 Public Surveys</a:t>
            </a:r>
            <a:endParaRPr sz="2400">
              <a:solidFill>
                <a:schemeClr val="dk1"/>
              </a:solidFill>
            </a:endParaRPr>
          </a:p>
          <a:p>
            <a:pPr indent="-381000" lvl="0" marL="457200" rtl="0" algn="l">
              <a:spcBef>
                <a:spcPts val="0"/>
              </a:spcBef>
              <a:spcAft>
                <a:spcPts val="0"/>
              </a:spcAft>
              <a:buClr>
                <a:schemeClr val="dk1"/>
              </a:buClr>
              <a:buSzPts val="2400"/>
              <a:buChar char="●"/>
            </a:pPr>
            <a:r>
              <a:rPr lang="en" sz="2400">
                <a:solidFill>
                  <a:schemeClr val="dk1"/>
                </a:solidFill>
              </a:rPr>
              <a:t>1 Visioning Comment Card Campaign</a:t>
            </a:r>
            <a:endParaRPr sz="2400">
              <a:solidFill>
                <a:schemeClr val="dk1"/>
              </a:solidFill>
            </a:endParaRPr>
          </a:p>
          <a:p>
            <a:pPr indent="-381000" lvl="0" marL="457200" rtl="0" algn="l">
              <a:spcBef>
                <a:spcPts val="0"/>
              </a:spcBef>
              <a:spcAft>
                <a:spcPts val="0"/>
              </a:spcAft>
              <a:buClr>
                <a:schemeClr val="dk1"/>
              </a:buClr>
              <a:buSzPts val="2400"/>
              <a:buChar char="●"/>
            </a:pPr>
            <a:r>
              <a:rPr lang="en" sz="2400">
                <a:solidFill>
                  <a:schemeClr val="dk1"/>
                </a:solidFill>
              </a:rPr>
              <a:t>The Town promoted participation via the Town’s website, Town Hall Times, Facebook, SCTV featurettes, and What’s Up Salem podcast episodes.</a:t>
            </a:r>
            <a:endParaRPr sz="2400"/>
          </a:p>
        </p:txBody>
      </p:sp>
      <p:sp>
        <p:nvSpPr>
          <p:cNvPr id="327" name="Google Shape;327;p27"/>
          <p:cNvSpPr txBox="1"/>
          <p:nvPr/>
        </p:nvSpPr>
        <p:spPr>
          <a:xfrm>
            <a:off x="304500" y="1447750"/>
            <a:ext cx="17678700" cy="3810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t/>
            </a:r>
            <a:endParaRPr sz="2000">
              <a:solidFill>
                <a:srgbClr val="000000"/>
              </a:solidFill>
            </a:endParaRPr>
          </a:p>
        </p:txBody>
      </p:sp>
      <p:sp>
        <p:nvSpPr>
          <p:cNvPr id="328" name="Google Shape;328;p27"/>
          <p:cNvSpPr txBox="1"/>
          <p:nvPr>
            <p:ph idx="1" type="subTitle"/>
          </p:nvPr>
        </p:nvSpPr>
        <p:spPr>
          <a:xfrm>
            <a:off x="304800" y="1444900"/>
            <a:ext cx="17678400" cy="383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329" name="Google Shape;329;p27"/>
          <p:cNvSpPr txBox="1"/>
          <p:nvPr>
            <p:ph idx="3" type="body"/>
          </p:nvPr>
        </p:nvSpPr>
        <p:spPr>
          <a:xfrm>
            <a:off x="9448500" y="2286025"/>
            <a:ext cx="8535000" cy="66495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b="1" lang="en" sz="2400">
                <a:solidFill>
                  <a:schemeClr val="dk1"/>
                </a:solidFill>
              </a:rPr>
              <a:t>Input and Participation</a:t>
            </a:r>
            <a:endParaRPr b="1" sz="2400">
              <a:solidFill>
                <a:schemeClr val="dk1"/>
              </a:solidFill>
            </a:endParaRPr>
          </a:p>
          <a:p>
            <a:pPr indent="-381000" lvl="0" marL="457200" rtl="0" algn="l">
              <a:spcBef>
                <a:spcPts val="0"/>
              </a:spcBef>
              <a:spcAft>
                <a:spcPts val="0"/>
              </a:spcAft>
              <a:buClr>
                <a:schemeClr val="dk1"/>
              </a:buClr>
              <a:buSzPts val="2400"/>
              <a:buChar char="●"/>
            </a:pPr>
            <a:r>
              <a:rPr lang="en" sz="2400">
                <a:solidFill>
                  <a:schemeClr val="dk1"/>
                </a:solidFill>
              </a:rPr>
              <a:t>Visioning Survey (online only)</a:t>
            </a:r>
            <a:endParaRPr sz="2400">
              <a:solidFill>
                <a:schemeClr val="dk1"/>
              </a:solidFill>
            </a:endParaRPr>
          </a:p>
          <a:p>
            <a:pPr indent="-381000" lvl="1" marL="914400" rtl="0" algn="l">
              <a:spcBef>
                <a:spcPts val="0"/>
              </a:spcBef>
              <a:spcAft>
                <a:spcPts val="0"/>
              </a:spcAft>
              <a:buClr>
                <a:schemeClr val="dk1"/>
              </a:buClr>
              <a:buSzPts val="2400"/>
              <a:buChar char="○"/>
            </a:pPr>
            <a:r>
              <a:rPr lang="en" sz="2400">
                <a:solidFill>
                  <a:schemeClr val="dk1"/>
                </a:solidFill>
              </a:rPr>
              <a:t>809 people voted</a:t>
            </a:r>
            <a:endParaRPr sz="2400">
              <a:solidFill>
                <a:schemeClr val="dk1"/>
              </a:solidFill>
            </a:endParaRPr>
          </a:p>
          <a:p>
            <a:pPr indent="-381000" lvl="1" marL="914400" rtl="0" algn="l">
              <a:spcBef>
                <a:spcPts val="0"/>
              </a:spcBef>
              <a:spcAft>
                <a:spcPts val="0"/>
              </a:spcAft>
              <a:buClr>
                <a:schemeClr val="dk1"/>
              </a:buClr>
              <a:buSzPts val="2400"/>
              <a:buChar char="○"/>
            </a:pPr>
            <a:r>
              <a:rPr lang="en" sz="2400">
                <a:solidFill>
                  <a:schemeClr val="dk1"/>
                </a:solidFill>
              </a:rPr>
              <a:t>423 statements submitted</a:t>
            </a:r>
            <a:endParaRPr sz="2400">
              <a:solidFill>
                <a:schemeClr val="dk1"/>
              </a:solidFill>
            </a:endParaRPr>
          </a:p>
          <a:p>
            <a:pPr indent="-381000" lvl="1" marL="914400" rtl="0" algn="l">
              <a:spcBef>
                <a:spcPts val="0"/>
              </a:spcBef>
              <a:spcAft>
                <a:spcPts val="0"/>
              </a:spcAft>
              <a:buClr>
                <a:schemeClr val="dk1"/>
              </a:buClr>
              <a:buSzPts val="2400"/>
              <a:buChar char="○"/>
            </a:pPr>
            <a:r>
              <a:rPr lang="en" sz="2400">
                <a:solidFill>
                  <a:schemeClr val="dk1"/>
                </a:solidFill>
              </a:rPr>
              <a:t>64,129 votes cast</a:t>
            </a:r>
            <a:endParaRPr sz="2400">
              <a:solidFill>
                <a:schemeClr val="dk1"/>
              </a:solidFill>
            </a:endParaRPr>
          </a:p>
          <a:p>
            <a:pPr indent="-381000" lvl="0" marL="457200" rtl="0" algn="l">
              <a:spcBef>
                <a:spcPts val="0"/>
              </a:spcBef>
              <a:spcAft>
                <a:spcPts val="0"/>
              </a:spcAft>
              <a:buClr>
                <a:schemeClr val="dk1"/>
              </a:buClr>
              <a:buSzPts val="2400"/>
              <a:buChar char="●"/>
            </a:pPr>
            <a:r>
              <a:rPr lang="en" sz="2400">
                <a:solidFill>
                  <a:schemeClr val="dk1"/>
                </a:solidFill>
              </a:rPr>
              <a:t>Visioning Comment Cards (printed &amp; online)</a:t>
            </a:r>
            <a:endParaRPr sz="2400">
              <a:solidFill>
                <a:schemeClr val="dk1"/>
              </a:solidFill>
            </a:endParaRPr>
          </a:p>
          <a:p>
            <a:pPr indent="-381000" lvl="1" marL="914400" rtl="0" algn="l">
              <a:spcBef>
                <a:spcPts val="0"/>
              </a:spcBef>
              <a:spcAft>
                <a:spcPts val="0"/>
              </a:spcAft>
              <a:buClr>
                <a:schemeClr val="dk1"/>
              </a:buClr>
              <a:buSzPts val="2400"/>
              <a:buChar char="○"/>
            </a:pPr>
            <a:r>
              <a:rPr lang="en" sz="2400">
                <a:solidFill>
                  <a:schemeClr val="dk1"/>
                </a:solidFill>
              </a:rPr>
              <a:t>142 cards submitted</a:t>
            </a:r>
            <a:endParaRPr sz="2400">
              <a:solidFill>
                <a:schemeClr val="dk1"/>
              </a:solidFill>
            </a:endParaRPr>
          </a:p>
          <a:p>
            <a:pPr indent="-381000" lvl="0" marL="457200" rtl="0" algn="l">
              <a:spcBef>
                <a:spcPts val="0"/>
              </a:spcBef>
              <a:spcAft>
                <a:spcPts val="0"/>
              </a:spcAft>
              <a:buClr>
                <a:schemeClr val="dk1"/>
              </a:buClr>
              <a:buSzPts val="2400"/>
              <a:buChar char="●"/>
            </a:pPr>
            <a:r>
              <a:rPr lang="en" sz="2400">
                <a:solidFill>
                  <a:schemeClr val="dk1"/>
                </a:solidFill>
              </a:rPr>
              <a:t>Public Visioning Workshop</a:t>
            </a:r>
            <a:endParaRPr sz="2400">
              <a:solidFill>
                <a:schemeClr val="dk1"/>
              </a:solidFill>
            </a:endParaRPr>
          </a:p>
          <a:p>
            <a:pPr indent="-381000" lvl="1" marL="914400" rtl="0" algn="l">
              <a:spcBef>
                <a:spcPts val="0"/>
              </a:spcBef>
              <a:spcAft>
                <a:spcPts val="0"/>
              </a:spcAft>
              <a:buClr>
                <a:schemeClr val="dk1"/>
              </a:buClr>
              <a:buSzPts val="2400"/>
              <a:buChar char="○"/>
            </a:pPr>
            <a:r>
              <a:rPr lang="en" sz="2400">
                <a:solidFill>
                  <a:schemeClr val="dk1"/>
                </a:solidFill>
              </a:rPr>
              <a:t>~50 Participants</a:t>
            </a:r>
            <a:endParaRPr sz="2400">
              <a:solidFill>
                <a:schemeClr val="dk1"/>
              </a:solidFill>
            </a:endParaRPr>
          </a:p>
          <a:p>
            <a:pPr indent="-381000" lvl="1" marL="914400" rtl="0" algn="l">
              <a:spcBef>
                <a:spcPts val="0"/>
              </a:spcBef>
              <a:spcAft>
                <a:spcPts val="0"/>
              </a:spcAft>
              <a:buClr>
                <a:schemeClr val="dk1"/>
              </a:buClr>
              <a:buSzPts val="2400"/>
              <a:buChar char="○"/>
            </a:pPr>
            <a:r>
              <a:rPr lang="en" sz="2400">
                <a:solidFill>
                  <a:schemeClr val="dk1"/>
                </a:solidFill>
              </a:rPr>
              <a:t>54 board comments</a:t>
            </a:r>
            <a:endParaRPr sz="2400">
              <a:solidFill>
                <a:schemeClr val="dk1"/>
              </a:solidFill>
            </a:endParaRPr>
          </a:p>
          <a:p>
            <a:pPr indent="-381000" lvl="0" marL="457200" rtl="0" algn="l">
              <a:spcBef>
                <a:spcPts val="0"/>
              </a:spcBef>
              <a:spcAft>
                <a:spcPts val="0"/>
              </a:spcAft>
              <a:buClr>
                <a:schemeClr val="dk1"/>
              </a:buClr>
              <a:buSzPts val="2400"/>
              <a:buChar char="●"/>
            </a:pPr>
            <a:r>
              <a:rPr lang="en" sz="2400">
                <a:solidFill>
                  <a:schemeClr val="dk1"/>
                </a:solidFill>
              </a:rPr>
              <a:t>Public Draft Plan Workshop</a:t>
            </a:r>
            <a:endParaRPr sz="2400">
              <a:solidFill>
                <a:schemeClr val="dk1"/>
              </a:solidFill>
            </a:endParaRPr>
          </a:p>
          <a:p>
            <a:pPr indent="-381000" lvl="1" marL="914400" rtl="0" algn="l">
              <a:spcBef>
                <a:spcPts val="0"/>
              </a:spcBef>
              <a:spcAft>
                <a:spcPts val="0"/>
              </a:spcAft>
              <a:buClr>
                <a:schemeClr val="dk1"/>
              </a:buClr>
              <a:buSzPts val="2400"/>
              <a:buChar char="○"/>
            </a:pPr>
            <a:r>
              <a:rPr lang="en" sz="2400">
                <a:solidFill>
                  <a:schemeClr val="dk1"/>
                </a:solidFill>
              </a:rPr>
              <a:t>~30 Participants</a:t>
            </a:r>
            <a:endParaRPr sz="2400">
              <a:solidFill>
                <a:schemeClr val="dk1"/>
              </a:solidFill>
            </a:endParaRPr>
          </a:p>
          <a:p>
            <a:pPr indent="-381000" lvl="1" marL="914400" rtl="0" algn="l">
              <a:spcBef>
                <a:spcPts val="0"/>
              </a:spcBef>
              <a:spcAft>
                <a:spcPts val="0"/>
              </a:spcAft>
              <a:buClr>
                <a:schemeClr val="dk1"/>
              </a:buClr>
              <a:buSzPts val="2400"/>
              <a:buChar char="○"/>
            </a:pPr>
            <a:r>
              <a:rPr lang="en" sz="2400">
                <a:solidFill>
                  <a:schemeClr val="dk1"/>
                </a:solidFill>
              </a:rPr>
              <a:t>28 board comments</a:t>
            </a:r>
            <a:endParaRPr sz="2400">
              <a:solidFill>
                <a:schemeClr val="dk1"/>
              </a:solidFill>
            </a:endParaRPr>
          </a:p>
          <a:p>
            <a:pPr indent="-381000" lvl="1" marL="914400" rtl="0" algn="l">
              <a:spcBef>
                <a:spcPts val="0"/>
              </a:spcBef>
              <a:spcAft>
                <a:spcPts val="0"/>
              </a:spcAft>
              <a:buClr>
                <a:schemeClr val="dk1"/>
              </a:buClr>
              <a:buSzPts val="2400"/>
              <a:buChar char="○"/>
            </a:pPr>
            <a:r>
              <a:rPr lang="en" sz="2400">
                <a:solidFill>
                  <a:schemeClr val="dk1"/>
                </a:solidFill>
              </a:rPr>
              <a:t>287 sticky dot votes</a:t>
            </a:r>
            <a:endParaRPr sz="2400">
              <a:solidFill>
                <a:schemeClr val="dk1"/>
              </a:solidFill>
            </a:endParaRPr>
          </a:p>
          <a:p>
            <a:pPr indent="-381000" lvl="0" marL="457200" rtl="0" algn="l">
              <a:spcBef>
                <a:spcPts val="0"/>
              </a:spcBef>
              <a:spcAft>
                <a:spcPts val="0"/>
              </a:spcAft>
              <a:buClr>
                <a:schemeClr val="dk1"/>
              </a:buClr>
              <a:buSzPts val="2400"/>
              <a:buChar char="●"/>
            </a:pPr>
            <a:r>
              <a:rPr lang="en" sz="2400">
                <a:solidFill>
                  <a:schemeClr val="dk1"/>
                </a:solidFill>
              </a:rPr>
              <a:t>Draft Plan Survey (printed &amp; online)</a:t>
            </a:r>
            <a:endParaRPr sz="2400">
              <a:solidFill>
                <a:schemeClr val="dk1"/>
              </a:solidFill>
            </a:endParaRPr>
          </a:p>
          <a:p>
            <a:pPr indent="-381000" lvl="1" marL="914400" rtl="0" algn="l">
              <a:spcBef>
                <a:spcPts val="0"/>
              </a:spcBef>
              <a:spcAft>
                <a:spcPts val="0"/>
              </a:spcAft>
              <a:buClr>
                <a:schemeClr val="dk1"/>
              </a:buClr>
              <a:buSzPts val="2400"/>
              <a:buChar char="○"/>
            </a:pPr>
            <a:r>
              <a:rPr lang="en" sz="2400">
                <a:solidFill>
                  <a:schemeClr val="dk1"/>
                </a:solidFill>
              </a:rPr>
              <a:t>150+ responses</a:t>
            </a:r>
            <a:endParaRPr sz="2400">
              <a:solidFill>
                <a:schemeClr val="dk1"/>
              </a:solidFill>
            </a:endParaRPr>
          </a:p>
          <a:p>
            <a:pPr indent="-381000" lvl="1" marL="914400" rtl="0" algn="l">
              <a:spcBef>
                <a:spcPts val="0"/>
              </a:spcBef>
              <a:spcAft>
                <a:spcPts val="0"/>
              </a:spcAft>
              <a:buClr>
                <a:schemeClr val="dk1"/>
              </a:buClr>
              <a:buSzPts val="2400"/>
              <a:buChar char="○"/>
            </a:pPr>
            <a:r>
              <a:rPr lang="en" sz="2400">
                <a:solidFill>
                  <a:schemeClr val="dk1"/>
                </a:solidFill>
              </a:rPr>
              <a:t>400+ open comments</a:t>
            </a:r>
            <a:endParaRPr sz="2400">
              <a:solidFill>
                <a:schemeClr val="dk1"/>
              </a:solidFill>
            </a:endParaRPr>
          </a:p>
          <a:p>
            <a:pPr indent="0" lvl="0" marL="0" rtl="0" algn="l">
              <a:spcBef>
                <a:spcPts val="0"/>
              </a:spcBef>
              <a:spcAft>
                <a:spcPts val="0"/>
              </a:spcAft>
              <a:buNone/>
            </a:pPr>
            <a:r>
              <a:t/>
            </a:r>
            <a:endParaRPr sz="2400"/>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333" name="Shape 333"/>
        <p:cNvGrpSpPr/>
        <p:nvPr/>
      </p:nvGrpSpPr>
      <p:grpSpPr>
        <a:xfrm>
          <a:off x="0" y="0"/>
          <a:ext cx="0" cy="0"/>
          <a:chOff x="0" y="0"/>
          <a:chExt cx="0" cy="0"/>
        </a:xfrm>
      </p:grpSpPr>
      <p:sp>
        <p:nvSpPr>
          <p:cNvPr id="334" name="Google Shape;334;p28"/>
          <p:cNvSpPr txBox="1"/>
          <p:nvPr>
            <p:ph idx="1" type="subTitle"/>
          </p:nvPr>
        </p:nvSpPr>
        <p:spPr>
          <a:xfrm>
            <a:off x="914400" y="3809875"/>
            <a:ext cx="17068800" cy="3849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t/>
            </a:r>
            <a:endParaRPr/>
          </a:p>
        </p:txBody>
      </p:sp>
      <p:sp>
        <p:nvSpPr>
          <p:cNvPr id="335" name="Google Shape;335;p28"/>
          <p:cNvSpPr txBox="1"/>
          <p:nvPr>
            <p:ph type="title"/>
          </p:nvPr>
        </p:nvSpPr>
        <p:spPr>
          <a:xfrm>
            <a:off x="914400" y="2514475"/>
            <a:ext cx="17068800" cy="10005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
              <a:t>Draft Plan Overview Presentation</a:t>
            </a:r>
            <a:endParaRPr/>
          </a:p>
        </p:txBody>
      </p:sp>
      <p:sp>
        <p:nvSpPr>
          <p:cNvPr id="336" name="Google Shape;336;p28"/>
          <p:cNvSpPr txBox="1"/>
          <p:nvPr>
            <p:ph idx="12" type="sldNum"/>
          </p:nvPr>
        </p:nvSpPr>
        <p:spPr>
          <a:xfrm>
            <a:off x="17678699" y="9980025"/>
            <a:ext cx="304500" cy="153900"/>
          </a:xfrm>
          <a:prstGeom prst="rect">
            <a:avLst/>
          </a:prstGeom>
        </p:spPr>
        <p:txBody>
          <a:bodyPr anchorCtr="0" anchor="ctr" bIns="0" lIns="0" spcFirstLastPara="1" rIns="0" wrap="square" tIns="0">
            <a:sp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0" name="Shape 340"/>
        <p:cNvGrpSpPr/>
        <p:nvPr/>
      </p:nvGrpSpPr>
      <p:grpSpPr>
        <a:xfrm>
          <a:off x="0" y="0"/>
          <a:ext cx="0" cy="0"/>
          <a:chOff x="0" y="0"/>
          <a:chExt cx="0" cy="0"/>
        </a:xfrm>
      </p:grpSpPr>
      <p:sp>
        <p:nvSpPr>
          <p:cNvPr id="341" name="Google Shape;341;p29"/>
          <p:cNvSpPr txBox="1"/>
          <p:nvPr>
            <p:ph idx="12" type="sldNum"/>
          </p:nvPr>
        </p:nvSpPr>
        <p:spPr>
          <a:xfrm>
            <a:off x="17678699" y="9980025"/>
            <a:ext cx="304500" cy="153900"/>
          </a:xfrm>
          <a:prstGeom prst="rect">
            <a:avLst/>
          </a:prstGeom>
        </p:spPr>
        <p:txBody>
          <a:bodyPr anchorCtr="0" anchor="ctr" bIns="0" lIns="0" spcFirstLastPara="1" rIns="0" wrap="square" tIns="0">
            <a:spAutoFit/>
          </a:bodyPr>
          <a:lstStyle/>
          <a:p>
            <a:pPr indent="0" lvl="0" marL="0" rtl="0" algn="r">
              <a:spcBef>
                <a:spcPts val="0"/>
              </a:spcBef>
              <a:spcAft>
                <a:spcPts val="0"/>
              </a:spcAft>
              <a:buNone/>
            </a:pPr>
            <a:fld id="{00000000-1234-1234-1234-123412341234}" type="slidenum">
              <a:rPr lang="en"/>
              <a:t>‹#›</a:t>
            </a:fld>
            <a:endParaRPr/>
          </a:p>
        </p:txBody>
      </p:sp>
      <p:sp>
        <p:nvSpPr>
          <p:cNvPr id="342" name="Google Shape;342;p29"/>
          <p:cNvSpPr txBox="1"/>
          <p:nvPr>
            <p:ph type="title"/>
          </p:nvPr>
        </p:nvSpPr>
        <p:spPr>
          <a:xfrm>
            <a:off x="304500" y="685800"/>
            <a:ext cx="17678700" cy="762000"/>
          </a:xfrm>
          <a:prstGeom prst="rect">
            <a:avLst/>
          </a:prstGeom>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lang="en"/>
              <a:t>Early Analysis Insights</a:t>
            </a:r>
            <a:endParaRPr/>
          </a:p>
        </p:txBody>
      </p:sp>
      <p:sp>
        <p:nvSpPr>
          <p:cNvPr id="343" name="Google Shape;343;p29"/>
          <p:cNvSpPr txBox="1"/>
          <p:nvPr>
            <p:ph idx="3" type="body"/>
          </p:nvPr>
        </p:nvSpPr>
        <p:spPr>
          <a:xfrm>
            <a:off x="8991600" y="1600200"/>
            <a:ext cx="8991600" cy="43407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
              <a:t>This map diagrams existing land use and development patterns of Salem. </a:t>
            </a:r>
            <a:br>
              <a:rPr lang="en"/>
            </a:br>
            <a:endParaRPr/>
          </a:p>
          <a:p>
            <a:pPr indent="0" lvl="0" marL="0" rtl="0" algn="l">
              <a:spcBef>
                <a:spcPts val="0"/>
              </a:spcBef>
              <a:spcAft>
                <a:spcPts val="0"/>
              </a:spcAft>
              <a:buNone/>
            </a:pPr>
            <a:r>
              <a:rPr lang="en" sz="2400"/>
              <a:t>A couple things stand out:</a:t>
            </a:r>
            <a:endParaRPr sz="2400"/>
          </a:p>
          <a:p>
            <a:pPr indent="-381000" lvl="0" marL="457200" rtl="0" algn="l">
              <a:spcBef>
                <a:spcPts val="0"/>
              </a:spcBef>
              <a:spcAft>
                <a:spcPts val="0"/>
              </a:spcAft>
              <a:buSzPts val="2400"/>
              <a:buAutoNum type="arabicPeriod"/>
            </a:pPr>
            <a:r>
              <a:rPr b="1" lang="en" sz="2400"/>
              <a:t>Major Commercial and Mixed-Use Corridors</a:t>
            </a:r>
            <a:endParaRPr b="1" sz="2400"/>
          </a:p>
          <a:p>
            <a:pPr indent="-381000" lvl="1" marL="914400" rtl="0" algn="l">
              <a:spcBef>
                <a:spcPts val="0"/>
              </a:spcBef>
              <a:spcAft>
                <a:spcPts val="0"/>
              </a:spcAft>
              <a:buSzPts val="2400"/>
              <a:buAutoNum type="alphaLcPeriod"/>
            </a:pPr>
            <a:r>
              <a:rPr lang="en" sz="2400"/>
              <a:t>Route 28 corridor</a:t>
            </a:r>
            <a:endParaRPr sz="2400"/>
          </a:p>
          <a:p>
            <a:pPr indent="-381000" lvl="1" marL="914400" rtl="0" algn="l">
              <a:spcBef>
                <a:spcPts val="0"/>
              </a:spcBef>
              <a:spcAft>
                <a:spcPts val="0"/>
              </a:spcAft>
              <a:buSzPts val="2400"/>
              <a:buAutoNum type="alphaLcPeriod"/>
            </a:pPr>
            <a:r>
              <a:rPr lang="en" sz="2400">
                <a:solidFill>
                  <a:schemeClr val="dk1"/>
                </a:solidFill>
              </a:rPr>
              <a:t>Main Street</a:t>
            </a:r>
            <a:endParaRPr sz="2400"/>
          </a:p>
          <a:p>
            <a:pPr indent="-381000" lvl="0" marL="457200" rtl="0" algn="l">
              <a:spcBef>
                <a:spcPts val="0"/>
              </a:spcBef>
              <a:spcAft>
                <a:spcPts val="0"/>
              </a:spcAft>
              <a:buSzPts val="2400"/>
              <a:buAutoNum type="arabicPeriod"/>
            </a:pPr>
            <a:r>
              <a:rPr b="1" lang="en" sz="2400"/>
              <a:t>Commercial/Industrial Areas</a:t>
            </a:r>
            <a:endParaRPr b="1" sz="2400"/>
          </a:p>
          <a:p>
            <a:pPr indent="-381000" lvl="1" marL="914400" rtl="0" algn="l">
              <a:spcBef>
                <a:spcPts val="0"/>
              </a:spcBef>
              <a:spcAft>
                <a:spcPts val="0"/>
              </a:spcAft>
              <a:buSzPts val="2400"/>
              <a:buAutoNum type="alphaLcPeriod"/>
            </a:pPr>
            <a:r>
              <a:rPr lang="en" sz="2400"/>
              <a:t>Concentrated between Route 28 &amp; I-93</a:t>
            </a:r>
            <a:endParaRPr sz="2400"/>
          </a:p>
          <a:p>
            <a:pPr indent="-381000" lvl="0" marL="457200" rtl="0" algn="l">
              <a:spcBef>
                <a:spcPts val="0"/>
              </a:spcBef>
              <a:spcAft>
                <a:spcPts val="0"/>
              </a:spcAft>
              <a:buSzPts val="2400"/>
              <a:buAutoNum type="arabicPeriod"/>
            </a:pPr>
            <a:r>
              <a:rPr b="1" lang="en" sz="2400"/>
              <a:t>Residential Fabric</a:t>
            </a:r>
            <a:endParaRPr b="1" sz="2400"/>
          </a:p>
          <a:p>
            <a:pPr indent="-381000" lvl="1" marL="914400" rtl="0" algn="l">
              <a:spcBef>
                <a:spcPts val="0"/>
              </a:spcBef>
              <a:spcAft>
                <a:spcPts val="0"/>
              </a:spcAft>
              <a:buSzPts val="2400"/>
              <a:buAutoNum type="alphaLcPeriod"/>
            </a:pPr>
            <a:r>
              <a:rPr lang="en" sz="2400"/>
              <a:t>Spectrum of suburban to rural</a:t>
            </a:r>
            <a:endParaRPr sz="2400"/>
          </a:p>
        </p:txBody>
      </p:sp>
      <p:pic>
        <p:nvPicPr>
          <p:cNvPr id="344" name="Google Shape;344;p29"/>
          <p:cNvPicPr preferRelativeResize="0"/>
          <p:nvPr/>
        </p:nvPicPr>
        <p:blipFill rotWithShape="1">
          <a:blip r:embed="rId3">
            <a:alphaModFix/>
          </a:blip>
          <a:srcRect b="46007" l="0" r="0" t="0"/>
          <a:stretch/>
        </p:blipFill>
        <p:spPr>
          <a:xfrm>
            <a:off x="9296100" y="6410475"/>
            <a:ext cx="4694226" cy="3191276"/>
          </a:xfrm>
          <a:prstGeom prst="rect">
            <a:avLst/>
          </a:prstGeom>
          <a:noFill/>
          <a:ln>
            <a:noFill/>
          </a:ln>
        </p:spPr>
      </p:pic>
      <p:pic>
        <p:nvPicPr>
          <p:cNvPr id="345" name="Google Shape;345;p29"/>
          <p:cNvPicPr preferRelativeResize="0"/>
          <p:nvPr/>
        </p:nvPicPr>
        <p:blipFill rotWithShape="1">
          <a:blip r:embed="rId4">
            <a:alphaModFix/>
          </a:blip>
          <a:srcRect b="0" l="0" r="0" t="0"/>
          <a:stretch/>
        </p:blipFill>
        <p:spPr>
          <a:xfrm>
            <a:off x="152400" y="1600200"/>
            <a:ext cx="8230149" cy="8230149"/>
          </a:xfrm>
          <a:prstGeom prst="rect">
            <a:avLst/>
          </a:prstGeom>
          <a:noFill/>
          <a:ln>
            <a:noFill/>
          </a:ln>
        </p:spPr>
      </p:pic>
      <p:pic>
        <p:nvPicPr>
          <p:cNvPr id="346" name="Google Shape;346;p29"/>
          <p:cNvPicPr preferRelativeResize="0"/>
          <p:nvPr/>
        </p:nvPicPr>
        <p:blipFill rotWithShape="1">
          <a:blip r:embed="rId5">
            <a:alphaModFix/>
          </a:blip>
          <a:srcRect b="0" l="0" r="0" t="0"/>
          <a:stretch/>
        </p:blipFill>
        <p:spPr>
          <a:xfrm>
            <a:off x="152399" y="1600200"/>
            <a:ext cx="8230149" cy="8230149"/>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0" name="Shape 350"/>
        <p:cNvGrpSpPr/>
        <p:nvPr/>
      </p:nvGrpSpPr>
      <p:grpSpPr>
        <a:xfrm>
          <a:off x="0" y="0"/>
          <a:ext cx="0" cy="0"/>
          <a:chOff x="0" y="0"/>
          <a:chExt cx="0" cy="0"/>
        </a:xfrm>
      </p:grpSpPr>
      <p:sp>
        <p:nvSpPr>
          <p:cNvPr id="351" name="Google Shape;351;p30"/>
          <p:cNvSpPr txBox="1"/>
          <p:nvPr>
            <p:ph idx="1" type="subTitle"/>
          </p:nvPr>
        </p:nvSpPr>
        <p:spPr>
          <a:xfrm>
            <a:off x="304800" y="1447800"/>
            <a:ext cx="17678700" cy="3810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352" name="Google Shape;352;p30"/>
          <p:cNvSpPr txBox="1"/>
          <p:nvPr>
            <p:ph idx="12" type="sldNum"/>
          </p:nvPr>
        </p:nvSpPr>
        <p:spPr>
          <a:xfrm>
            <a:off x="17678699" y="9980025"/>
            <a:ext cx="304500" cy="153900"/>
          </a:xfrm>
          <a:prstGeom prst="rect">
            <a:avLst/>
          </a:prstGeom>
        </p:spPr>
        <p:txBody>
          <a:bodyPr anchorCtr="0" anchor="ctr" bIns="0" lIns="0" spcFirstLastPara="1" rIns="0" wrap="square" tIns="0">
            <a:spAutoFit/>
          </a:bodyPr>
          <a:lstStyle/>
          <a:p>
            <a:pPr indent="0" lvl="0" marL="0" rtl="0" algn="r">
              <a:spcBef>
                <a:spcPts val="0"/>
              </a:spcBef>
              <a:spcAft>
                <a:spcPts val="0"/>
              </a:spcAft>
              <a:buNone/>
            </a:pPr>
            <a:fld id="{00000000-1234-1234-1234-123412341234}" type="slidenum">
              <a:rPr lang="en"/>
              <a:t>‹#›</a:t>
            </a:fld>
            <a:endParaRPr/>
          </a:p>
        </p:txBody>
      </p:sp>
      <p:sp>
        <p:nvSpPr>
          <p:cNvPr id="353" name="Google Shape;353;p30"/>
          <p:cNvSpPr txBox="1"/>
          <p:nvPr>
            <p:ph type="title"/>
          </p:nvPr>
        </p:nvSpPr>
        <p:spPr>
          <a:xfrm>
            <a:off x="304500" y="685800"/>
            <a:ext cx="17678700" cy="7620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Early Analysis Insights</a:t>
            </a:r>
            <a:endParaRPr/>
          </a:p>
        </p:txBody>
      </p:sp>
      <p:cxnSp>
        <p:nvCxnSpPr>
          <p:cNvPr id="354" name="Google Shape;354;p30"/>
          <p:cNvCxnSpPr>
            <a:stCxn id="355" idx="3"/>
          </p:cNvCxnSpPr>
          <p:nvPr/>
        </p:nvCxnSpPr>
        <p:spPr>
          <a:xfrm flipH="1" rot="10800000">
            <a:off x="12273500" y="5122746"/>
            <a:ext cx="2606100" cy="209100"/>
          </a:xfrm>
          <a:prstGeom prst="curvedConnector3">
            <a:avLst>
              <a:gd fmla="val 50000" name="adj1"/>
            </a:avLst>
          </a:prstGeom>
          <a:noFill/>
          <a:ln cap="flat" cmpd="sng" w="114300">
            <a:solidFill>
              <a:srgbClr val="000000"/>
            </a:solidFill>
            <a:prstDash val="solid"/>
            <a:round/>
            <a:headEnd len="med" w="med" type="none"/>
            <a:tailEnd len="med" w="med" type="none"/>
          </a:ln>
        </p:spPr>
      </p:cxnSp>
      <p:cxnSp>
        <p:nvCxnSpPr>
          <p:cNvPr id="356" name="Google Shape;356;p30"/>
          <p:cNvCxnSpPr>
            <a:stCxn id="357" idx="3"/>
            <a:endCxn id="355" idx="1"/>
          </p:cNvCxnSpPr>
          <p:nvPr/>
        </p:nvCxnSpPr>
        <p:spPr>
          <a:xfrm>
            <a:off x="9372300" y="4676950"/>
            <a:ext cx="2460900" cy="654900"/>
          </a:xfrm>
          <a:prstGeom prst="curvedConnector3">
            <a:avLst>
              <a:gd fmla="val 49998" name="adj1"/>
            </a:avLst>
          </a:prstGeom>
          <a:noFill/>
          <a:ln cap="flat" cmpd="sng" w="114300">
            <a:solidFill>
              <a:srgbClr val="000000"/>
            </a:solidFill>
            <a:prstDash val="solid"/>
            <a:round/>
            <a:headEnd len="med" w="med" type="none"/>
            <a:tailEnd len="med" w="med" type="none"/>
          </a:ln>
        </p:spPr>
      </p:cxnSp>
      <p:pic>
        <p:nvPicPr>
          <p:cNvPr id="358" name="Google Shape;358;p30"/>
          <p:cNvPicPr preferRelativeResize="0"/>
          <p:nvPr/>
        </p:nvPicPr>
        <p:blipFill rotWithShape="1">
          <a:blip r:embed="rId3">
            <a:alphaModFix/>
          </a:blip>
          <a:srcRect b="0" l="0" r="0" t="0"/>
          <a:stretch/>
        </p:blipFill>
        <p:spPr>
          <a:xfrm>
            <a:off x="152400" y="1600200"/>
            <a:ext cx="8230149" cy="8230149"/>
          </a:xfrm>
          <a:prstGeom prst="rect">
            <a:avLst/>
          </a:prstGeom>
          <a:noFill/>
          <a:ln>
            <a:noFill/>
          </a:ln>
        </p:spPr>
      </p:pic>
      <p:sp>
        <p:nvSpPr>
          <p:cNvPr id="359" name="Google Shape;359;p30"/>
          <p:cNvSpPr/>
          <p:nvPr/>
        </p:nvSpPr>
        <p:spPr>
          <a:xfrm>
            <a:off x="8839200" y="4295950"/>
            <a:ext cx="762000" cy="762000"/>
          </a:xfrm>
          <a:prstGeom prst="ellipse">
            <a:avLst/>
          </a:prstGeom>
          <a:solidFill>
            <a:srgbClr val="F6950C"/>
          </a:solidFill>
          <a:ln cap="flat" cmpd="sng" w="9525">
            <a:solidFill>
              <a:srgbClr val="99999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60" name="Google Shape;360;p30"/>
          <p:cNvSpPr/>
          <p:nvPr/>
        </p:nvSpPr>
        <p:spPr>
          <a:xfrm>
            <a:off x="8839050" y="6399875"/>
            <a:ext cx="762000" cy="762000"/>
          </a:xfrm>
          <a:prstGeom prst="ellipse">
            <a:avLst/>
          </a:prstGeom>
          <a:solidFill>
            <a:srgbClr val="F6950C"/>
          </a:solidFill>
          <a:ln cap="flat" cmpd="sng" w="9525">
            <a:solidFill>
              <a:srgbClr val="99999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57" name="Google Shape;357;p30"/>
          <p:cNvSpPr txBox="1"/>
          <p:nvPr/>
        </p:nvSpPr>
        <p:spPr>
          <a:xfrm>
            <a:off x="9067800" y="4367350"/>
            <a:ext cx="304500" cy="619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3200">
                <a:solidFill>
                  <a:srgbClr val="FFFFFF"/>
                </a:solidFill>
              </a:rPr>
              <a:t>I</a:t>
            </a:r>
            <a:endParaRPr b="1" sz="3200">
              <a:solidFill>
                <a:srgbClr val="FFFFFF"/>
              </a:solidFill>
            </a:endParaRPr>
          </a:p>
        </p:txBody>
      </p:sp>
      <p:sp>
        <p:nvSpPr>
          <p:cNvPr id="361" name="Google Shape;361;p30"/>
          <p:cNvSpPr txBox="1"/>
          <p:nvPr/>
        </p:nvSpPr>
        <p:spPr>
          <a:xfrm>
            <a:off x="9008675" y="6471275"/>
            <a:ext cx="476700" cy="619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3200">
                <a:solidFill>
                  <a:srgbClr val="FFFFFF"/>
                </a:solidFill>
              </a:rPr>
              <a:t>II</a:t>
            </a:r>
            <a:endParaRPr b="1" sz="3200">
              <a:solidFill>
                <a:srgbClr val="FFFFFF"/>
              </a:solidFill>
            </a:endParaRPr>
          </a:p>
        </p:txBody>
      </p:sp>
      <p:grpSp>
        <p:nvGrpSpPr>
          <p:cNvPr id="362" name="Google Shape;362;p30"/>
          <p:cNvGrpSpPr/>
          <p:nvPr/>
        </p:nvGrpSpPr>
        <p:grpSpPr>
          <a:xfrm>
            <a:off x="11828500" y="3146925"/>
            <a:ext cx="565200" cy="690600"/>
            <a:chOff x="11828500" y="3070725"/>
            <a:chExt cx="565200" cy="690600"/>
          </a:xfrm>
        </p:grpSpPr>
        <p:sp>
          <p:nvSpPr>
            <p:cNvPr id="363" name="Google Shape;363;p30"/>
            <p:cNvSpPr/>
            <p:nvPr/>
          </p:nvSpPr>
          <p:spPr>
            <a:xfrm>
              <a:off x="11828500" y="3128725"/>
              <a:ext cx="565200" cy="565200"/>
            </a:xfrm>
            <a:prstGeom prst="ellipse">
              <a:avLst/>
            </a:prstGeom>
            <a:solidFill>
              <a:srgbClr val="F36B70"/>
            </a:solidFill>
            <a:ln cap="flat" cmpd="sng" w="9525">
              <a:solidFill>
                <a:srgbClr val="99999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64" name="Google Shape;364;p30"/>
            <p:cNvSpPr txBox="1"/>
            <p:nvPr/>
          </p:nvSpPr>
          <p:spPr>
            <a:xfrm>
              <a:off x="11895600" y="3070725"/>
              <a:ext cx="440400" cy="690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3200">
                  <a:solidFill>
                    <a:srgbClr val="FFFFFF"/>
                  </a:solidFill>
                </a:rPr>
                <a:t>1</a:t>
              </a:r>
              <a:endParaRPr b="1" sz="3200">
                <a:solidFill>
                  <a:srgbClr val="FFFFFF"/>
                </a:solidFill>
              </a:endParaRPr>
            </a:p>
          </p:txBody>
        </p:sp>
      </p:grpSp>
      <p:sp>
        <p:nvSpPr>
          <p:cNvPr id="365" name="Google Shape;365;p30"/>
          <p:cNvSpPr/>
          <p:nvPr/>
        </p:nvSpPr>
        <p:spPr>
          <a:xfrm>
            <a:off x="11766000" y="5049242"/>
            <a:ext cx="565200" cy="565200"/>
          </a:xfrm>
          <a:prstGeom prst="ellipse">
            <a:avLst/>
          </a:prstGeom>
          <a:solidFill>
            <a:srgbClr val="F36B70"/>
          </a:solidFill>
          <a:ln cap="flat" cmpd="sng" w="9525">
            <a:solidFill>
              <a:srgbClr val="99999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55" name="Google Shape;355;p30"/>
          <p:cNvSpPr txBox="1"/>
          <p:nvPr/>
        </p:nvSpPr>
        <p:spPr>
          <a:xfrm>
            <a:off x="11833100" y="4986546"/>
            <a:ext cx="440400" cy="690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3200">
                <a:solidFill>
                  <a:srgbClr val="FFFFFF"/>
                </a:solidFill>
              </a:rPr>
              <a:t>2</a:t>
            </a:r>
            <a:endParaRPr b="1" sz="3200">
              <a:solidFill>
                <a:srgbClr val="FFFFFF"/>
              </a:solidFill>
            </a:endParaRPr>
          </a:p>
        </p:txBody>
      </p:sp>
      <p:sp>
        <p:nvSpPr>
          <p:cNvPr id="366" name="Google Shape;366;p30"/>
          <p:cNvSpPr/>
          <p:nvPr/>
        </p:nvSpPr>
        <p:spPr>
          <a:xfrm>
            <a:off x="11761300" y="6770008"/>
            <a:ext cx="565200" cy="565200"/>
          </a:xfrm>
          <a:prstGeom prst="ellipse">
            <a:avLst/>
          </a:prstGeom>
          <a:solidFill>
            <a:srgbClr val="F36B70"/>
          </a:solidFill>
          <a:ln cap="flat" cmpd="sng" w="9525">
            <a:solidFill>
              <a:srgbClr val="99999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67" name="Google Shape;367;p30"/>
          <p:cNvSpPr txBox="1"/>
          <p:nvPr/>
        </p:nvSpPr>
        <p:spPr>
          <a:xfrm>
            <a:off x="11833100" y="6727967"/>
            <a:ext cx="440400" cy="690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3200">
                <a:solidFill>
                  <a:srgbClr val="FFFFFF"/>
                </a:solidFill>
              </a:rPr>
              <a:t>3</a:t>
            </a:r>
            <a:endParaRPr b="1" sz="3200">
              <a:solidFill>
                <a:srgbClr val="FFFFFF"/>
              </a:solidFill>
            </a:endParaRPr>
          </a:p>
        </p:txBody>
      </p:sp>
      <p:grpSp>
        <p:nvGrpSpPr>
          <p:cNvPr id="368" name="Google Shape;368;p30"/>
          <p:cNvGrpSpPr/>
          <p:nvPr/>
        </p:nvGrpSpPr>
        <p:grpSpPr>
          <a:xfrm>
            <a:off x="11770700" y="8510950"/>
            <a:ext cx="565200" cy="690600"/>
            <a:chOff x="11828500" y="9062425"/>
            <a:chExt cx="565200" cy="690600"/>
          </a:xfrm>
        </p:grpSpPr>
        <p:sp>
          <p:nvSpPr>
            <p:cNvPr id="369" name="Google Shape;369;p30"/>
            <p:cNvSpPr/>
            <p:nvPr/>
          </p:nvSpPr>
          <p:spPr>
            <a:xfrm>
              <a:off x="11828500" y="9120425"/>
              <a:ext cx="565200" cy="565200"/>
            </a:xfrm>
            <a:prstGeom prst="ellipse">
              <a:avLst/>
            </a:prstGeom>
            <a:solidFill>
              <a:srgbClr val="F36B70"/>
            </a:solidFill>
            <a:ln cap="flat" cmpd="sng" w="9525">
              <a:solidFill>
                <a:srgbClr val="99999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70" name="Google Shape;370;p30"/>
            <p:cNvSpPr txBox="1"/>
            <p:nvPr/>
          </p:nvSpPr>
          <p:spPr>
            <a:xfrm>
              <a:off x="11895600" y="9062425"/>
              <a:ext cx="440400" cy="690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3200">
                  <a:solidFill>
                    <a:srgbClr val="FFFFFF"/>
                  </a:solidFill>
                </a:rPr>
                <a:t>4</a:t>
              </a:r>
              <a:endParaRPr b="1" sz="3200">
                <a:solidFill>
                  <a:srgbClr val="FFFFFF"/>
                </a:solidFill>
              </a:endParaRPr>
            </a:p>
          </p:txBody>
        </p:sp>
      </p:grpSp>
      <p:grpSp>
        <p:nvGrpSpPr>
          <p:cNvPr id="371" name="Google Shape;371;p30"/>
          <p:cNvGrpSpPr/>
          <p:nvPr/>
        </p:nvGrpSpPr>
        <p:grpSpPr>
          <a:xfrm>
            <a:off x="14684350" y="3484875"/>
            <a:ext cx="440400" cy="577150"/>
            <a:chOff x="14738150" y="2113275"/>
            <a:chExt cx="440400" cy="577150"/>
          </a:xfrm>
        </p:grpSpPr>
        <p:sp>
          <p:nvSpPr>
            <p:cNvPr id="372" name="Google Shape;372;p30"/>
            <p:cNvSpPr/>
            <p:nvPr/>
          </p:nvSpPr>
          <p:spPr>
            <a:xfrm>
              <a:off x="14747250" y="2290525"/>
              <a:ext cx="399900" cy="399900"/>
            </a:xfrm>
            <a:prstGeom prst="ellipse">
              <a:avLst/>
            </a:prstGeom>
            <a:solidFill>
              <a:srgbClr val="C778FF"/>
            </a:solidFill>
            <a:ln cap="flat" cmpd="sng" w="9525">
              <a:solidFill>
                <a:srgbClr val="99999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73" name="Google Shape;373;p30"/>
            <p:cNvSpPr txBox="1"/>
            <p:nvPr/>
          </p:nvSpPr>
          <p:spPr>
            <a:xfrm>
              <a:off x="14738150" y="2113275"/>
              <a:ext cx="440400" cy="513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3200">
                  <a:solidFill>
                    <a:srgbClr val="FFFFFF"/>
                  </a:solidFill>
                </a:rPr>
                <a:t>a</a:t>
              </a:r>
              <a:endParaRPr b="1" sz="3200">
                <a:solidFill>
                  <a:srgbClr val="FFFFFF"/>
                </a:solidFill>
              </a:endParaRPr>
            </a:p>
          </p:txBody>
        </p:sp>
      </p:grpSp>
      <p:grpSp>
        <p:nvGrpSpPr>
          <p:cNvPr id="374" name="Google Shape;374;p30"/>
          <p:cNvGrpSpPr/>
          <p:nvPr/>
        </p:nvGrpSpPr>
        <p:grpSpPr>
          <a:xfrm>
            <a:off x="14684350" y="4770875"/>
            <a:ext cx="440400" cy="545225"/>
            <a:chOff x="14738150" y="2145200"/>
            <a:chExt cx="440400" cy="545225"/>
          </a:xfrm>
        </p:grpSpPr>
        <p:sp>
          <p:nvSpPr>
            <p:cNvPr id="375" name="Google Shape;375;p30"/>
            <p:cNvSpPr/>
            <p:nvPr/>
          </p:nvSpPr>
          <p:spPr>
            <a:xfrm>
              <a:off x="14747250" y="2290525"/>
              <a:ext cx="399900" cy="399900"/>
            </a:xfrm>
            <a:prstGeom prst="ellipse">
              <a:avLst/>
            </a:prstGeom>
            <a:solidFill>
              <a:srgbClr val="C778FF"/>
            </a:solidFill>
            <a:ln cap="flat" cmpd="sng" w="9525">
              <a:solidFill>
                <a:srgbClr val="99999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76" name="Google Shape;376;p30"/>
            <p:cNvSpPr txBox="1"/>
            <p:nvPr/>
          </p:nvSpPr>
          <p:spPr>
            <a:xfrm>
              <a:off x="14738150" y="2145200"/>
              <a:ext cx="440400" cy="513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3200">
                  <a:solidFill>
                    <a:srgbClr val="FFFFFF"/>
                  </a:solidFill>
                </a:rPr>
                <a:t>b</a:t>
              </a:r>
              <a:endParaRPr b="1" sz="3200">
                <a:solidFill>
                  <a:srgbClr val="FFFFFF"/>
                </a:solidFill>
              </a:endParaRPr>
            </a:p>
          </p:txBody>
        </p:sp>
      </p:grpSp>
      <p:grpSp>
        <p:nvGrpSpPr>
          <p:cNvPr id="377" name="Google Shape;377;p30"/>
          <p:cNvGrpSpPr/>
          <p:nvPr/>
        </p:nvGrpSpPr>
        <p:grpSpPr>
          <a:xfrm>
            <a:off x="14684350" y="6797100"/>
            <a:ext cx="440400" cy="577150"/>
            <a:chOff x="14738150" y="2113275"/>
            <a:chExt cx="440400" cy="577150"/>
          </a:xfrm>
        </p:grpSpPr>
        <p:sp>
          <p:nvSpPr>
            <p:cNvPr id="378" name="Google Shape;378;p30"/>
            <p:cNvSpPr/>
            <p:nvPr/>
          </p:nvSpPr>
          <p:spPr>
            <a:xfrm>
              <a:off x="14747250" y="2290525"/>
              <a:ext cx="399900" cy="399900"/>
            </a:xfrm>
            <a:prstGeom prst="ellipse">
              <a:avLst/>
            </a:prstGeom>
            <a:solidFill>
              <a:srgbClr val="C778FF"/>
            </a:solidFill>
            <a:ln cap="flat" cmpd="sng" w="9525">
              <a:solidFill>
                <a:srgbClr val="99999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79" name="Google Shape;379;p30"/>
            <p:cNvSpPr txBox="1"/>
            <p:nvPr/>
          </p:nvSpPr>
          <p:spPr>
            <a:xfrm>
              <a:off x="14738150" y="2113275"/>
              <a:ext cx="440400" cy="513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3200">
                  <a:solidFill>
                    <a:srgbClr val="FFFFFF"/>
                  </a:solidFill>
                </a:rPr>
                <a:t>c</a:t>
              </a:r>
              <a:endParaRPr b="1" sz="3200">
                <a:solidFill>
                  <a:srgbClr val="FFFFFF"/>
                </a:solidFill>
              </a:endParaRPr>
            </a:p>
          </p:txBody>
        </p:sp>
      </p:grpSp>
      <p:sp>
        <p:nvSpPr>
          <p:cNvPr id="380" name="Google Shape;380;p30"/>
          <p:cNvSpPr txBox="1"/>
          <p:nvPr/>
        </p:nvSpPr>
        <p:spPr>
          <a:xfrm>
            <a:off x="8909550" y="5240000"/>
            <a:ext cx="1932600" cy="671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500">
                <a:solidFill>
                  <a:srgbClr val="000000"/>
                </a:solidFill>
              </a:rPr>
              <a:t>Main St / Pelham Rd</a:t>
            </a:r>
            <a:endParaRPr sz="2500"/>
          </a:p>
        </p:txBody>
      </p:sp>
      <p:sp>
        <p:nvSpPr>
          <p:cNvPr id="381" name="Google Shape;381;p30"/>
          <p:cNvSpPr txBox="1"/>
          <p:nvPr/>
        </p:nvSpPr>
        <p:spPr>
          <a:xfrm>
            <a:off x="8909550" y="7374250"/>
            <a:ext cx="2181300" cy="1246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500">
                <a:solidFill>
                  <a:srgbClr val="000000"/>
                </a:solidFill>
              </a:rPr>
              <a:t>Rockingham </a:t>
            </a:r>
            <a:endParaRPr sz="2500">
              <a:solidFill>
                <a:srgbClr val="000000"/>
              </a:solidFill>
            </a:endParaRPr>
          </a:p>
          <a:p>
            <a:pPr indent="0" lvl="0" marL="0" rtl="0" algn="l">
              <a:spcBef>
                <a:spcPts val="0"/>
              </a:spcBef>
              <a:spcAft>
                <a:spcPts val="0"/>
              </a:spcAft>
              <a:buNone/>
            </a:pPr>
            <a:r>
              <a:rPr lang="en" sz="2500">
                <a:solidFill>
                  <a:srgbClr val="000000"/>
                </a:solidFill>
              </a:rPr>
              <a:t>Park Blvd</a:t>
            </a:r>
            <a:endParaRPr sz="2500">
              <a:solidFill>
                <a:srgbClr val="000000"/>
              </a:solidFill>
            </a:endParaRPr>
          </a:p>
        </p:txBody>
      </p:sp>
      <p:sp>
        <p:nvSpPr>
          <p:cNvPr id="382" name="Google Shape;382;p30"/>
          <p:cNvSpPr txBox="1"/>
          <p:nvPr/>
        </p:nvSpPr>
        <p:spPr>
          <a:xfrm>
            <a:off x="8775275" y="2206725"/>
            <a:ext cx="2181300" cy="671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000">
                <a:solidFill>
                  <a:srgbClr val="000000"/>
                </a:solidFill>
              </a:rPr>
              <a:t>I-93</a:t>
            </a:r>
            <a:endParaRPr sz="3000"/>
          </a:p>
        </p:txBody>
      </p:sp>
      <p:cxnSp>
        <p:nvCxnSpPr>
          <p:cNvPr id="383" name="Google Shape;383;p30"/>
          <p:cNvCxnSpPr/>
          <p:nvPr/>
        </p:nvCxnSpPr>
        <p:spPr>
          <a:xfrm>
            <a:off x="8801575" y="2885475"/>
            <a:ext cx="1832700" cy="0"/>
          </a:xfrm>
          <a:prstGeom prst="straightConnector1">
            <a:avLst/>
          </a:prstGeom>
          <a:noFill/>
          <a:ln cap="flat" cmpd="sng" w="76200">
            <a:solidFill>
              <a:srgbClr val="FFCD00"/>
            </a:solidFill>
            <a:prstDash val="solid"/>
            <a:round/>
            <a:headEnd len="med" w="med" type="none"/>
            <a:tailEnd len="med" w="med" type="none"/>
          </a:ln>
        </p:spPr>
      </p:cxnSp>
      <p:sp>
        <p:nvSpPr>
          <p:cNvPr id="384" name="Google Shape;384;p30"/>
          <p:cNvSpPr txBox="1"/>
          <p:nvPr/>
        </p:nvSpPr>
        <p:spPr>
          <a:xfrm>
            <a:off x="11349300" y="2202900"/>
            <a:ext cx="2181300" cy="671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000">
                <a:solidFill>
                  <a:srgbClr val="000000"/>
                </a:solidFill>
              </a:rPr>
              <a:t>Rt-28</a:t>
            </a:r>
            <a:endParaRPr sz="3000"/>
          </a:p>
        </p:txBody>
      </p:sp>
      <p:cxnSp>
        <p:nvCxnSpPr>
          <p:cNvPr id="385" name="Google Shape;385;p30"/>
          <p:cNvCxnSpPr/>
          <p:nvPr/>
        </p:nvCxnSpPr>
        <p:spPr>
          <a:xfrm>
            <a:off x="11375600" y="2881650"/>
            <a:ext cx="1832700" cy="0"/>
          </a:xfrm>
          <a:prstGeom prst="straightConnector1">
            <a:avLst/>
          </a:prstGeom>
          <a:noFill/>
          <a:ln cap="flat" cmpd="sng" w="76200">
            <a:solidFill>
              <a:srgbClr val="F66262"/>
            </a:solidFill>
            <a:prstDash val="solid"/>
            <a:round/>
            <a:headEnd len="med" w="med" type="none"/>
            <a:tailEnd len="med" w="med" type="none"/>
          </a:ln>
        </p:spPr>
      </p:cxnSp>
      <p:sp>
        <p:nvSpPr>
          <p:cNvPr id="386" name="Google Shape;386;p30"/>
          <p:cNvSpPr txBox="1"/>
          <p:nvPr/>
        </p:nvSpPr>
        <p:spPr>
          <a:xfrm>
            <a:off x="13923325" y="2203150"/>
            <a:ext cx="3641400" cy="671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000">
                <a:solidFill>
                  <a:srgbClr val="000000"/>
                </a:solidFill>
              </a:rPr>
              <a:t>Lawrence / N Main</a:t>
            </a:r>
            <a:endParaRPr sz="3000"/>
          </a:p>
        </p:txBody>
      </p:sp>
      <p:cxnSp>
        <p:nvCxnSpPr>
          <p:cNvPr id="387" name="Google Shape;387;p30"/>
          <p:cNvCxnSpPr/>
          <p:nvPr/>
        </p:nvCxnSpPr>
        <p:spPr>
          <a:xfrm>
            <a:off x="13949625" y="2881900"/>
            <a:ext cx="3841200" cy="0"/>
          </a:xfrm>
          <a:prstGeom prst="straightConnector1">
            <a:avLst/>
          </a:prstGeom>
          <a:noFill/>
          <a:ln cap="flat" cmpd="sng" w="76200">
            <a:solidFill>
              <a:srgbClr val="B492CA"/>
            </a:solidFill>
            <a:prstDash val="solid"/>
            <a:round/>
            <a:headEnd len="med" w="med" type="none"/>
            <a:tailEnd len="med" w="med" type="none"/>
          </a:ln>
        </p:spPr>
      </p:cxnSp>
      <p:sp>
        <p:nvSpPr>
          <p:cNvPr id="388" name="Google Shape;388;p30"/>
          <p:cNvSpPr txBox="1"/>
          <p:nvPr/>
        </p:nvSpPr>
        <p:spPr>
          <a:xfrm>
            <a:off x="11895600" y="3800475"/>
            <a:ext cx="2327400" cy="671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500">
                <a:solidFill>
                  <a:srgbClr val="000000"/>
                </a:solidFill>
              </a:rPr>
              <a:t>Lake St</a:t>
            </a:r>
            <a:endParaRPr sz="2500"/>
          </a:p>
        </p:txBody>
      </p:sp>
      <p:sp>
        <p:nvSpPr>
          <p:cNvPr id="389" name="Google Shape;389;p30"/>
          <p:cNvSpPr txBox="1"/>
          <p:nvPr/>
        </p:nvSpPr>
        <p:spPr>
          <a:xfrm>
            <a:off x="11971450" y="9125350"/>
            <a:ext cx="3077100" cy="671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500">
                <a:solidFill>
                  <a:srgbClr val="000000"/>
                </a:solidFill>
              </a:rPr>
              <a:t>Lawrence Road</a:t>
            </a:r>
            <a:endParaRPr sz="2500">
              <a:solidFill>
                <a:srgbClr val="000000"/>
              </a:solidFill>
            </a:endParaRPr>
          </a:p>
        </p:txBody>
      </p:sp>
      <p:sp>
        <p:nvSpPr>
          <p:cNvPr id="390" name="Google Shape;390;p30"/>
          <p:cNvSpPr txBox="1"/>
          <p:nvPr/>
        </p:nvSpPr>
        <p:spPr>
          <a:xfrm>
            <a:off x="14972700" y="5362938"/>
            <a:ext cx="2327400" cy="671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500">
                <a:solidFill>
                  <a:srgbClr val="000000"/>
                </a:solidFill>
              </a:rPr>
              <a:t>Main St</a:t>
            </a:r>
            <a:endParaRPr sz="2500"/>
          </a:p>
        </p:txBody>
      </p:sp>
      <p:sp>
        <p:nvSpPr>
          <p:cNvPr id="391" name="Google Shape;391;p30"/>
          <p:cNvSpPr txBox="1"/>
          <p:nvPr/>
        </p:nvSpPr>
        <p:spPr>
          <a:xfrm>
            <a:off x="14972700" y="4055838"/>
            <a:ext cx="2327400" cy="671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500">
                <a:solidFill>
                  <a:srgbClr val="000000"/>
                </a:solidFill>
              </a:rPr>
              <a:t>Bluff St</a:t>
            </a:r>
            <a:endParaRPr sz="2500"/>
          </a:p>
        </p:txBody>
      </p:sp>
      <p:sp>
        <p:nvSpPr>
          <p:cNvPr id="392" name="Google Shape;392;p30"/>
          <p:cNvSpPr txBox="1"/>
          <p:nvPr/>
        </p:nvSpPr>
        <p:spPr>
          <a:xfrm>
            <a:off x="8801575" y="1600200"/>
            <a:ext cx="9181500" cy="5388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b="1" lang="en" sz="3500">
                <a:solidFill>
                  <a:srgbClr val="000000"/>
                </a:solidFill>
              </a:rPr>
              <a:t>Main Street is the central connector:</a:t>
            </a:r>
            <a:endParaRPr b="1" sz="3500">
              <a:solidFill>
                <a:srgbClr val="000000"/>
              </a:solidFill>
            </a:endParaRPr>
          </a:p>
        </p:txBody>
      </p:sp>
      <p:sp>
        <p:nvSpPr>
          <p:cNvPr id="393" name="Google Shape;393;p30"/>
          <p:cNvSpPr txBox="1"/>
          <p:nvPr/>
        </p:nvSpPr>
        <p:spPr>
          <a:xfrm>
            <a:off x="11895600" y="5683263"/>
            <a:ext cx="2327400" cy="671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500">
                <a:solidFill>
                  <a:srgbClr val="000000"/>
                </a:solidFill>
              </a:rPr>
              <a:t>Main St</a:t>
            </a:r>
            <a:endParaRPr sz="2500"/>
          </a:p>
        </p:txBody>
      </p:sp>
      <p:pic>
        <p:nvPicPr>
          <p:cNvPr id="394" name="Google Shape;394;p30"/>
          <p:cNvPicPr preferRelativeResize="0"/>
          <p:nvPr/>
        </p:nvPicPr>
        <p:blipFill rotWithShape="1">
          <a:blip r:embed="rId4">
            <a:alphaModFix/>
          </a:blip>
          <a:srcRect b="0" l="0" r="0" t="0"/>
          <a:stretch/>
        </p:blipFill>
        <p:spPr>
          <a:xfrm>
            <a:off x="152399" y="1600200"/>
            <a:ext cx="8230149" cy="8230149"/>
          </a:xfrm>
          <a:prstGeom prst="rect">
            <a:avLst/>
          </a:prstGeom>
          <a:noFill/>
          <a:ln>
            <a:noFill/>
          </a:ln>
        </p:spPr>
      </p:pic>
      <p:sp>
        <p:nvSpPr>
          <p:cNvPr id="395" name="Google Shape;395;p30"/>
          <p:cNvSpPr txBox="1"/>
          <p:nvPr/>
        </p:nvSpPr>
        <p:spPr>
          <a:xfrm>
            <a:off x="11895600" y="7334975"/>
            <a:ext cx="3077100" cy="671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500">
                <a:solidFill>
                  <a:srgbClr val="000000"/>
                </a:solidFill>
              </a:rPr>
              <a:t>Veterans </a:t>
            </a:r>
            <a:br>
              <a:rPr lang="en" sz="2500">
                <a:solidFill>
                  <a:srgbClr val="000000"/>
                </a:solidFill>
              </a:rPr>
            </a:br>
            <a:r>
              <a:rPr lang="en" sz="2500">
                <a:solidFill>
                  <a:srgbClr val="000000"/>
                </a:solidFill>
              </a:rPr>
              <a:t>Memorial Pkwy</a:t>
            </a:r>
            <a:endParaRPr sz="2500">
              <a:solidFill>
                <a:srgbClr val="000000"/>
              </a:solidFill>
            </a:endParaRPr>
          </a:p>
        </p:txBody>
      </p:sp>
      <p:sp>
        <p:nvSpPr>
          <p:cNvPr id="396" name="Google Shape;396;p30"/>
          <p:cNvSpPr txBox="1"/>
          <p:nvPr/>
        </p:nvSpPr>
        <p:spPr>
          <a:xfrm>
            <a:off x="14972700" y="7334975"/>
            <a:ext cx="3077100" cy="671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500">
                <a:solidFill>
                  <a:srgbClr val="000000"/>
                </a:solidFill>
              </a:rPr>
              <a:t>Veterans </a:t>
            </a:r>
            <a:br>
              <a:rPr lang="en" sz="2500">
                <a:solidFill>
                  <a:srgbClr val="000000"/>
                </a:solidFill>
              </a:rPr>
            </a:br>
            <a:r>
              <a:rPr lang="en" sz="2500">
                <a:solidFill>
                  <a:srgbClr val="000000"/>
                </a:solidFill>
              </a:rPr>
              <a:t>Memorial Pkwy</a:t>
            </a:r>
            <a:endParaRPr sz="2500">
              <a:solidFill>
                <a:srgbClr val="000000"/>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0" name="Shape 400"/>
        <p:cNvGrpSpPr/>
        <p:nvPr/>
      </p:nvGrpSpPr>
      <p:grpSpPr>
        <a:xfrm>
          <a:off x="0" y="0"/>
          <a:ext cx="0" cy="0"/>
          <a:chOff x="0" y="0"/>
          <a:chExt cx="0" cy="0"/>
        </a:xfrm>
      </p:grpSpPr>
      <p:sp>
        <p:nvSpPr>
          <p:cNvPr id="401" name="Google Shape;401;p31"/>
          <p:cNvSpPr txBox="1"/>
          <p:nvPr>
            <p:ph idx="1" type="subTitle"/>
          </p:nvPr>
        </p:nvSpPr>
        <p:spPr>
          <a:xfrm>
            <a:off x="304800" y="1447800"/>
            <a:ext cx="17678700" cy="3810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Where does Salem have development capacity?</a:t>
            </a:r>
            <a:endParaRPr/>
          </a:p>
        </p:txBody>
      </p:sp>
      <p:sp>
        <p:nvSpPr>
          <p:cNvPr id="402" name="Google Shape;402;p31"/>
          <p:cNvSpPr txBox="1"/>
          <p:nvPr>
            <p:ph idx="12" type="sldNum"/>
          </p:nvPr>
        </p:nvSpPr>
        <p:spPr>
          <a:xfrm>
            <a:off x="17678699" y="9980025"/>
            <a:ext cx="304500" cy="153900"/>
          </a:xfrm>
          <a:prstGeom prst="rect">
            <a:avLst/>
          </a:prstGeom>
        </p:spPr>
        <p:txBody>
          <a:bodyPr anchorCtr="0" anchor="ctr" bIns="0" lIns="0" spcFirstLastPara="1" rIns="0" wrap="square" tIns="0">
            <a:spAutoFit/>
          </a:bodyPr>
          <a:lstStyle/>
          <a:p>
            <a:pPr indent="0" lvl="0" marL="0" rtl="0" algn="r">
              <a:spcBef>
                <a:spcPts val="0"/>
              </a:spcBef>
              <a:spcAft>
                <a:spcPts val="0"/>
              </a:spcAft>
              <a:buNone/>
            </a:pPr>
            <a:fld id="{00000000-1234-1234-1234-123412341234}" type="slidenum">
              <a:rPr lang="en"/>
              <a:t>‹#›</a:t>
            </a:fld>
            <a:endParaRPr/>
          </a:p>
        </p:txBody>
      </p:sp>
      <p:pic>
        <p:nvPicPr>
          <p:cNvPr id="403" name="Google Shape;403;p31"/>
          <p:cNvPicPr preferRelativeResize="0"/>
          <p:nvPr>
            <p:ph idx="2" type="pic"/>
          </p:nvPr>
        </p:nvPicPr>
        <p:blipFill rotWithShape="1">
          <a:blip r:embed="rId3">
            <a:alphaModFix/>
          </a:blip>
          <a:srcRect b="0" l="0" r="-7032" t="0"/>
          <a:stretch/>
        </p:blipFill>
        <p:spPr>
          <a:xfrm>
            <a:off x="304800" y="1828800"/>
            <a:ext cx="8687099" cy="7997702"/>
          </a:xfrm>
          <a:prstGeom prst="rect">
            <a:avLst/>
          </a:prstGeom>
        </p:spPr>
      </p:pic>
      <p:sp>
        <p:nvSpPr>
          <p:cNvPr id="404" name="Google Shape;404;p31"/>
          <p:cNvSpPr txBox="1"/>
          <p:nvPr>
            <p:ph type="title"/>
          </p:nvPr>
        </p:nvSpPr>
        <p:spPr>
          <a:xfrm>
            <a:off x="304500" y="685800"/>
            <a:ext cx="17678700" cy="7620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Early Analysis Insights</a:t>
            </a:r>
            <a:endParaRPr/>
          </a:p>
        </p:txBody>
      </p:sp>
      <p:sp>
        <p:nvSpPr>
          <p:cNvPr id="405" name="Google Shape;405;p31"/>
          <p:cNvSpPr txBox="1"/>
          <p:nvPr>
            <p:ph idx="3" type="body"/>
          </p:nvPr>
        </p:nvSpPr>
        <p:spPr>
          <a:xfrm>
            <a:off x="9296100" y="1828800"/>
            <a:ext cx="8687100" cy="64647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lang="en"/>
              <a:t>Areas shown in light orange are the areas with development capacity.</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These are areas with sewer infrastructure outside the 100ft wetland buffer.</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Cores are shown in a darker orange to highlight the relationship of this area to places with community and commercial amenities:</a:t>
            </a:r>
            <a:endParaRPr/>
          </a:p>
          <a:p>
            <a:pPr indent="-419100" lvl="0" marL="457200" rtl="0" algn="l">
              <a:spcBef>
                <a:spcPts val="0"/>
              </a:spcBef>
              <a:spcAft>
                <a:spcPts val="0"/>
              </a:spcAft>
              <a:buSzPts val="3000"/>
              <a:buChar char="●"/>
            </a:pPr>
            <a:r>
              <a:rPr lang="en"/>
              <a:t>Depot Village</a:t>
            </a:r>
            <a:endParaRPr/>
          </a:p>
          <a:p>
            <a:pPr indent="-419100" lvl="0" marL="457200" rtl="0" algn="l">
              <a:spcBef>
                <a:spcPts val="0"/>
              </a:spcBef>
              <a:spcAft>
                <a:spcPts val="0"/>
              </a:spcAft>
              <a:buSzPts val="3000"/>
              <a:buChar char="●"/>
            </a:pPr>
            <a:r>
              <a:rPr lang="en"/>
              <a:t>Tuscan Village</a:t>
            </a:r>
            <a:endParaRPr/>
          </a:p>
          <a:p>
            <a:pPr indent="-419100" lvl="0" marL="457200" rtl="0" algn="l">
              <a:spcBef>
                <a:spcPts val="0"/>
              </a:spcBef>
              <a:spcAft>
                <a:spcPts val="0"/>
              </a:spcAft>
              <a:buSzPts val="3000"/>
              <a:buChar char="●"/>
            </a:pPr>
            <a:r>
              <a:rPr lang="en"/>
              <a:t>Civic Center</a:t>
            </a:r>
            <a:endParaRPr/>
          </a:p>
          <a:p>
            <a:pPr indent="-419100" lvl="0" marL="457200" rtl="0" algn="l">
              <a:spcBef>
                <a:spcPts val="0"/>
              </a:spcBef>
              <a:spcAft>
                <a:spcPts val="0"/>
              </a:spcAft>
              <a:buSzPts val="3000"/>
              <a:buChar char="●"/>
            </a:pPr>
            <a:r>
              <a:rPr lang="en"/>
              <a:t>Historic Town Center</a:t>
            </a:r>
            <a:endParaRPr/>
          </a:p>
          <a:p>
            <a:pPr indent="-419100" lvl="0" marL="457200" rtl="0" algn="l">
              <a:spcBef>
                <a:spcPts val="0"/>
              </a:spcBef>
              <a:spcAft>
                <a:spcPts val="0"/>
              </a:spcAft>
              <a:buSzPts val="3000"/>
              <a:buChar char="●"/>
            </a:pPr>
            <a:r>
              <a:rPr lang="en"/>
              <a:t>North Salem Historic Town Center</a:t>
            </a:r>
            <a:endParaRPr/>
          </a:p>
        </p:txBody>
      </p:sp>
      <p:sp>
        <p:nvSpPr>
          <p:cNvPr id="406" name="Google Shape;406;p31"/>
          <p:cNvSpPr txBox="1"/>
          <p:nvPr>
            <p:ph idx="4" type="subTitle"/>
          </p:nvPr>
        </p:nvSpPr>
        <p:spPr>
          <a:xfrm>
            <a:off x="9296000" y="9566700"/>
            <a:ext cx="5690100" cy="1848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0" name="Shape 410"/>
        <p:cNvGrpSpPr/>
        <p:nvPr/>
      </p:nvGrpSpPr>
      <p:grpSpPr>
        <a:xfrm>
          <a:off x="0" y="0"/>
          <a:ext cx="0" cy="0"/>
          <a:chOff x="0" y="0"/>
          <a:chExt cx="0" cy="0"/>
        </a:xfrm>
      </p:grpSpPr>
      <p:pic>
        <p:nvPicPr>
          <p:cNvPr id="411" name="Google Shape;411;p32"/>
          <p:cNvPicPr preferRelativeResize="0"/>
          <p:nvPr/>
        </p:nvPicPr>
        <p:blipFill rotWithShape="1">
          <a:blip r:embed="rId3">
            <a:alphaModFix/>
          </a:blip>
          <a:srcRect b="0" l="0" r="0" t="0"/>
          <a:stretch/>
        </p:blipFill>
        <p:spPr>
          <a:xfrm>
            <a:off x="5146225" y="1749950"/>
            <a:ext cx="7849349" cy="7849349"/>
          </a:xfrm>
          <a:prstGeom prst="rect">
            <a:avLst/>
          </a:prstGeom>
          <a:noFill/>
          <a:ln cap="flat" cmpd="sng" w="9525">
            <a:solidFill>
              <a:schemeClr val="dk1"/>
            </a:solidFill>
            <a:prstDash val="solid"/>
            <a:round/>
            <a:headEnd len="sm" w="sm" type="none"/>
            <a:tailEnd len="sm" w="sm" type="none"/>
          </a:ln>
        </p:spPr>
      </p:pic>
      <p:pic>
        <p:nvPicPr>
          <p:cNvPr id="412" name="Google Shape;412;p32"/>
          <p:cNvPicPr preferRelativeResize="0"/>
          <p:nvPr/>
        </p:nvPicPr>
        <p:blipFill rotWithShape="1">
          <a:blip r:embed="rId4">
            <a:alphaModFix/>
          </a:blip>
          <a:srcRect b="0" l="0" r="0" t="0"/>
          <a:stretch/>
        </p:blipFill>
        <p:spPr>
          <a:xfrm>
            <a:off x="5146225" y="1749950"/>
            <a:ext cx="7849349" cy="7849349"/>
          </a:xfrm>
          <a:prstGeom prst="rect">
            <a:avLst/>
          </a:prstGeom>
          <a:noFill/>
          <a:ln cap="flat" cmpd="sng" w="9525">
            <a:solidFill>
              <a:schemeClr val="dk1"/>
            </a:solidFill>
            <a:prstDash val="solid"/>
            <a:round/>
            <a:headEnd len="sm" w="sm" type="none"/>
            <a:tailEnd len="sm" w="sm" type="none"/>
          </a:ln>
        </p:spPr>
      </p:pic>
      <p:sp>
        <p:nvSpPr>
          <p:cNvPr id="413" name="Google Shape;413;p32"/>
          <p:cNvSpPr txBox="1"/>
          <p:nvPr>
            <p:ph idx="12" type="sldNum"/>
          </p:nvPr>
        </p:nvSpPr>
        <p:spPr>
          <a:xfrm>
            <a:off x="17678699" y="9980025"/>
            <a:ext cx="304500" cy="153900"/>
          </a:xfrm>
          <a:prstGeom prst="rect">
            <a:avLst/>
          </a:prstGeom>
        </p:spPr>
        <p:txBody>
          <a:bodyPr anchorCtr="0" anchor="ctr" bIns="0" lIns="0" spcFirstLastPara="1" rIns="0" wrap="square" tIns="0">
            <a:spAutoFit/>
          </a:bodyPr>
          <a:lstStyle/>
          <a:p>
            <a:pPr indent="0" lvl="0" marL="0" rtl="0" algn="r">
              <a:spcBef>
                <a:spcPts val="0"/>
              </a:spcBef>
              <a:spcAft>
                <a:spcPts val="0"/>
              </a:spcAft>
              <a:buNone/>
            </a:pPr>
            <a:fld id="{00000000-1234-1234-1234-123412341234}" type="slidenum">
              <a:rPr lang="en"/>
              <a:t>‹#›</a:t>
            </a:fld>
            <a:endParaRPr/>
          </a:p>
        </p:txBody>
      </p:sp>
      <p:sp>
        <p:nvSpPr>
          <p:cNvPr id="414" name="Google Shape;414;p32"/>
          <p:cNvSpPr txBox="1"/>
          <p:nvPr>
            <p:ph type="title"/>
          </p:nvPr>
        </p:nvSpPr>
        <p:spPr>
          <a:xfrm>
            <a:off x="304800" y="685800"/>
            <a:ext cx="17678400" cy="7620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Getting the Development Balance Right</a:t>
            </a:r>
            <a:endParaRPr/>
          </a:p>
        </p:txBody>
      </p:sp>
      <p:pic>
        <p:nvPicPr>
          <p:cNvPr id="415" name="Google Shape;415;p32"/>
          <p:cNvPicPr preferRelativeResize="0"/>
          <p:nvPr/>
        </p:nvPicPr>
        <p:blipFill rotWithShape="1">
          <a:blip r:embed="rId4">
            <a:alphaModFix/>
          </a:blip>
          <a:srcRect b="0" l="0" r="0" t="0"/>
          <a:stretch/>
        </p:blipFill>
        <p:spPr>
          <a:xfrm>
            <a:off x="5146225" y="1749950"/>
            <a:ext cx="7849349" cy="7849349"/>
          </a:xfrm>
          <a:prstGeom prst="rect">
            <a:avLst/>
          </a:prstGeom>
          <a:noFill/>
          <a:ln cap="flat" cmpd="sng" w="9525">
            <a:solidFill>
              <a:schemeClr val="dk1"/>
            </a:solidFill>
            <a:prstDash val="solid"/>
            <a:round/>
            <a:headEnd len="sm" w="sm" type="none"/>
            <a:tailEnd len="sm" w="sm" type="none"/>
          </a:ln>
        </p:spPr>
      </p:pic>
      <p:sp>
        <p:nvSpPr>
          <p:cNvPr id="416" name="Google Shape;416;p32"/>
          <p:cNvSpPr txBox="1"/>
          <p:nvPr>
            <p:ph idx="2" type="body"/>
          </p:nvPr>
        </p:nvSpPr>
        <p:spPr>
          <a:xfrm>
            <a:off x="304800" y="1749950"/>
            <a:ext cx="4545600" cy="74808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b="1" lang="en"/>
              <a:t>The gift and curse of a “hot market” for development</a:t>
            </a:r>
            <a:endParaRPr b="1"/>
          </a:p>
          <a:p>
            <a:pPr indent="0" lvl="0" marL="0" rtl="0" algn="l">
              <a:spcBef>
                <a:spcPts val="0"/>
              </a:spcBef>
              <a:spcAft>
                <a:spcPts val="0"/>
              </a:spcAft>
              <a:buNone/>
            </a:pPr>
            <a:r>
              <a:t/>
            </a:r>
            <a:endParaRPr sz="2200"/>
          </a:p>
          <a:p>
            <a:pPr indent="0" lvl="0" marL="0" rtl="0" algn="l">
              <a:spcBef>
                <a:spcPts val="0"/>
              </a:spcBef>
              <a:spcAft>
                <a:spcPts val="0"/>
              </a:spcAft>
              <a:buNone/>
            </a:pPr>
            <a:r>
              <a:rPr lang="en" sz="2200"/>
              <a:t>Salem is unique in the region in terms of both the diversity and volume of commercial and mixed-use development. This supports jobs and the tax base.</a:t>
            </a:r>
            <a:endParaRPr sz="2200"/>
          </a:p>
          <a:p>
            <a:pPr indent="0" lvl="0" marL="0" rtl="0" algn="l">
              <a:spcBef>
                <a:spcPts val="0"/>
              </a:spcBef>
              <a:spcAft>
                <a:spcPts val="0"/>
              </a:spcAft>
              <a:buNone/>
            </a:pPr>
            <a:r>
              <a:t/>
            </a:r>
            <a:endParaRPr sz="2200"/>
          </a:p>
          <a:p>
            <a:pPr indent="0" lvl="0" marL="0" rtl="0" algn="l">
              <a:spcBef>
                <a:spcPts val="0"/>
              </a:spcBef>
              <a:spcAft>
                <a:spcPts val="0"/>
              </a:spcAft>
              <a:buNone/>
            </a:pPr>
            <a:r>
              <a:rPr lang="en" sz="2200"/>
              <a:t>Recently, with Tuscan Village, the pace and intensity of development has picked up and is attracting more out-of-town interest.</a:t>
            </a:r>
            <a:endParaRPr sz="2200"/>
          </a:p>
          <a:p>
            <a:pPr indent="0" lvl="0" marL="0" rtl="0" algn="l">
              <a:spcBef>
                <a:spcPts val="0"/>
              </a:spcBef>
              <a:spcAft>
                <a:spcPts val="0"/>
              </a:spcAft>
              <a:buNone/>
            </a:pPr>
            <a:r>
              <a:t/>
            </a:r>
            <a:endParaRPr sz="2200"/>
          </a:p>
          <a:p>
            <a:pPr indent="0" lvl="0" marL="0" rtl="0" algn="l">
              <a:spcBef>
                <a:spcPts val="0"/>
              </a:spcBef>
              <a:spcAft>
                <a:spcPts val="0"/>
              </a:spcAft>
              <a:buNone/>
            </a:pPr>
            <a:r>
              <a:rPr lang="en" sz="2200"/>
              <a:t>Without a clear vision and policies from the Town about where development should occur, developers will seek out any larger underutilized parcel for redevelopment.</a:t>
            </a:r>
            <a:endParaRPr sz="2200"/>
          </a:p>
        </p:txBody>
      </p:sp>
      <p:sp>
        <p:nvSpPr>
          <p:cNvPr id="417" name="Google Shape;417;p32"/>
          <p:cNvSpPr txBox="1"/>
          <p:nvPr>
            <p:ph idx="2" type="body"/>
          </p:nvPr>
        </p:nvSpPr>
        <p:spPr>
          <a:xfrm>
            <a:off x="13437600" y="1749950"/>
            <a:ext cx="4545600" cy="7142100"/>
          </a:xfrm>
          <a:prstGeom prst="rect">
            <a:avLst/>
          </a:prstGeom>
        </p:spPr>
        <p:txBody>
          <a:bodyPr anchorCtr="0" anchor="t" bIns="0" lIns="0" spcFirstLastPara="1" rIns="0" wrap="square" tIns="0">
            <a:spAutoFit/>
          </a:bodyPr>
          <a:lstStyle/>
          <a:p>
            <a:pPr indent="0" lvl="0" marL="0" rtl="0" algn="l">
              <a:spcBef>
                <a:spcPts val="0"/>
              </a:spcBef>
              <a:spcAft>
                <a:spcPts val="0"/>
              </a:spcAft>
              <a:buNone/>
            </a:pPr>
            <a:r>
              <a:rPr b="1" lang="en"/>
              <a:t>The importance of harnessing development pressure</a:t>
            </a:r>
            <a:endParaRPr b="1"/>
          </a:p>
          <a:p>
            <a:pPr indent="0" lvl="0" marL="0" rtl="0" algn="l">
              <a:spcBef>
                <a:spcPts val="0"/>
              </a:spcBef>
              <a:spcAft>
                <a:spcPts val="0"/>
              </a:spcAft>
              <a:buNone/>
            </a:pPr>
            <a:r>
              <a:t/>
            </a:r>
            <a:endParaRPr sz="2200"/>
          </a:p>
          <a:p>
            <a:pPr indent="0" lvl="0" marL="0" rtl="0" algn="l">
              <a:spcBef>
                <a:spcPts val="0"/>
              </a:spcBef>
              <a:spcAft>
                <a:spcPts val="0"/>
              </a:spcAft>
              <a:buNone/>
            </a:pPr>
            <a:r>
              <a:rPr lang="en" sz="2200"/>
              <a:t>In order to benefit from the development, Salem has to guide development to the places that are most aligned with community goals and initiatives.</a:t>
            </a:r>
            <a:endParaRPr sz="2200"/>
          </a:p>
          <a:p>
            <a:pPr indent="0" lvl="0" marL="0" rtl="0" algn="l">
              <a:spcBef>
                <a:spcPts val="0"/>
              </a:spcBef>
              <a:spcAft>
                <a:spcPts val="0"/>
              </a:spcAft>
              <a:buNone/>
            </a:pPr>
            <a:r>
              <a:t/>
            </a:r>
            <a:endParaRPr sz="2200"/>
          </a:p>
          <a:p>
            <a:pPr indent="0" lvl="0" marL="0" rtl="0" algn="l">
              <a:spcBef>
                <a:spcPts val="0"/>
              </a:spcBef>
              <a:spcAft>
                <a:spcPts val="0"/>
              </a:spcAft>
              <a:buNone/>
            </a:pPr>
            <a:r>
              <a:rPr lang="en" sz="2200"/>
              <a:t>For Salem, the best strategy to harness development for local benefit is to encourage thoughtful, compact development in the Town Center and along the RT-28 corridor. This reinforces existing infrastructure and amenities, </a:t>
            </a:r>
            <a:r>
              <a:rPr lang="en" sz="2200">
                <a:solidFill>
                  <a:schemeClr val="dk1"/>
                </a:solidFill>
              </a:rPr>
              <a:t>while allowing rural development patterns and conservation to continue elsewhere in the town.</a:t>
            </a:r>
            <a:endParaRPr sz="2200"/>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Utile Theme">
  <a:themeElements>
    <a:clrScheme name="Simple Light">
      <a:dk1>
        <a:srgbClr val="000000"/>
      </a:dk1>
      <a:lt1>
        <a:srgbClr val="FFFFFF"/>
      </a:lt1>
      <a:dk2>
        <a:srgbClr val="999999"/>
      </a:dk2>
      <a:lt2>
        <a:srgbClr val="EEEEEE"/>
      </a:lt2>
      <a:accent1>
        <a:srgbClr val="69321E"/>
      </a:accent1>
      <a:accent2>
        <a:srgbClr val="F06428"/>
      </a:accent2>
      <a:accent3>
        <a:srgbClr val="FFCD00"/>
      </a:accent3>
      <a:accent4>
        <a:srgbClr val="4A86E8"/>
      </a:accent4>
      <a:accent5>
        <a:srgbClr val="FF00FF"/>
      </a:accent5>
      <a:accent6>
        <a:srgbClr val="FFFF00"/>
      </a:accent6>
      <a:hlink>
        <a:srgbClr val="4A86E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