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08" r:id="rId4"/>
    <p:sldId id="309" r:id="rId5"/>
    <p:sldId id="311" r:id="rId6"/>
    <p:sldId id="312" r:id="rId7"/>
    <p:sldId id="313" r:id="rId8"/>
    <p:sldId id="314" r:id="rId9"/>
    <p:sldId id="315" r:id="rId10"/>
    <p:sldId id="3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6EB17-8DDA-4393-B2D5-CFE9B255D9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E8C2B-F385-4490-9FC1-13732B3B4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D43A-A28E-4B9A-A55E-1254B9B20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4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D43A-A28E-4B9A-A55E-1254B9B20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CF264-A821-2E72-8DFB-73A48207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46DB4-237A-746F-12BE-D8A3B24BA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5D809-EED7-AEC5-75C1-3B206A333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5D3C-3802-4B2E-47E3-6BAC459C5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D43A-A28E-4B9A-A55E-1254B9B20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3CE4F-7DB0-468F-A734-B36F19622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D4B49-AE0A-F659-4B94-AE13D5880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E4A0C-5E5E-3952-7181-3C0E8178C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66FD6-4BEE-3E2A-3E65-8C1DE747B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D43A-A28E-4B9A-A55E-1254B9B20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6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D57A0-41E7-4B81-AB30-B5BAC544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E727D-A7C8-1ABC-290C-8D3301FC1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53DA6-84A9-8B9C-B02A-A19C49D25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20B6-BB2A-F41A-1C5E-D047BAE2D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D43A-A28E-4B9A-A55E-1254B9B20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9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7DA1-D7E3-7190-F28C-A45F13C4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4CA00-F313-2F4B-13E7-D105A7BF0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B7DB4-7E93-8705-00EB-696118775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BA415-BB21-80D7-4A65-8AB9BEA1E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D43A-A28E-4B9A-A55E-1254B9B20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2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0CEE-C70C-9959-EC6C-03E1F9E0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7CE0E-C940-0418-1BE8-2A01D29C5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8AD09-C980-A314-39CF-7AF9D510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863B8-A43A-8426-C00D-4B54FD78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4A6C-AB9F-BA36-FC93-B44C5C6E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5169-59B1-C97B-6677-A5C3E7756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20DA3-6C44-8741-12B1-6E3E96226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C8E4B-1C64-2694-E78D-CDEFE8CE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6A77A-29C8-0FC0-360E-2676946A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9AE8-79B9-9E91-2E4B-969BB90B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7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5F77E-CD93-8EEA-255E-C8DEB0896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25C43-93A5-443F-0559-60706E430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B2708-5843-BCDE-73A4-40542FA2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A4159-EF77-1E6F-372D-28D6BB5B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91D61-501F-FE10-5BE2-F11D46F9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3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4342-4EC6-E755-4317-C86D10621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819A9-2E5F-35FC-D843-CBF16AFC8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2AE4E-D743-D3C7-BD23-D888FDA2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9CBC3-8D10-04B9-9E4E-B1FD788F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4A64B-3527-8DBD-0303-C80CB117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C7D6-D82B-B15C-9695-C6D8F1745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1F5FD-B8DF-1D03-256F-6B9A1DF8F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01E94-F1F1-22A8-227B-033A7EF1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4FC69-A5E7-CF22-B4FC-6EF423BE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75C1-C51C-B8FB-3508-221906A3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76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F48DF-6524-E04C-20B4-AF6555FB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C7F3F-0046-30FC-A24C-4ECF4B94F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98DFF-65AE-5F76-25A9-DA556C51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93FE6-9EAD-2432-5E41-A4594634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DA291-04F7-D4F9-295D-697BD659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0694B-FC98-C844-7FFA-E842B1A5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557C3-E89A-48BA-3BCA-7EFCA88EC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3B662-F072-BFAC-E047-B81F956BD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31B6B-6169-A681-BA76-BA6931DC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F0E3D-CCAB-6016-F5BB-7BD52524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9AA8-90C0-AA6F-5A28-8DE67070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3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9B07-94D9-F43F-E6A6-5BCD5B10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D93CE-29DF-5A12-C0C7-4AD10C5DE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5C7A2-EF8B-4575-BE27-25F43656B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3313A-E852-A6C5-72BF-B33BAAA73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A521D-FE37-EB62-2D2E-889FBDCF1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F515A-ED52-2375-8F2B-6B87D6CE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CB941-039B-AE39-56D4-A4A243C2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28932-26E5-A811-2246-4ECDAF31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B0BE-A5B0-C8A1-3BF0-93C3D489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102B1-9325-3A0A-C9F5-882D83A1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94E55-8267-E0BA-0CC5-E0F4CB301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576D7-B9D3-A194-F778-80D32881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66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A9DAB-946C-3198-8640-93EF3FA5B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87770-3885-A00C-5DEB-F0B82790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5C959-9052-EA97-4D62-1D735B02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43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65FE-BDFA-897A-019A-973DA14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3A13C-DB2F-8F40-DCD7-54A515A74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E595B-D25C-A062-8770-D668E1C81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A7B7-3C00-5C0F-9134-EA6892DE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1A8D3-9CB3-8EDC-2FA0-59DB23D8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947CF-5016-7CB5-9D06-92FA79AF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3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3BB7-4726-3C66-A67E-A8599553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041C-AADA-6B5C-3246-D3EBBE713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A0B1A-1348-CC14-8E65-CBFD1753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7A931-3A2E-A15D-DD23-A02031E7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FB176-97F5-61A7-E3D0-51C3F846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0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D693-E62D-1DE7-0941-04321BC3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858B92-51A5-0875-5852-A87411F5E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D8D78-F35E-E43B-98B2-64BF315F3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5AA9D-66BC-AC2D-2BCD-C427CC4E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93C7A-A26F-ABF5-2513-8B7E6DCB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6D7EE-7358-889D-F669-BD3BAA2B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B2D9-0C98-4306-7336-ED1CFF25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F5505-4C0E-F80D-A4B1-ADBB81288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94C56-505A-00CF-937F-EF15121A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D6565-B582-2EDA-6AB6-AB7BC154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5CB6-48D1-1AA0-AC33-1B9ECCF6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53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CC3761-6B6E-CB28-5F3B-0C8A40737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BBB1C-C3E1-1BDD-AEAC-9F2636CC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3568C-8F32-AB29-A780-3C2DAAEC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A624-D622-ACD2-45AE-8C66B87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66C1F-5AEA-E16F-1B1E-9D536AD3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3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C126-793B-4831-7250-C2A6B166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CF560-37FF-0E08-941E-1C0DCE14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EB313-51B7-0C8C-4CDC-47F0B30C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D0333-4AFB-2382-3AED-482968D0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79178-EF15-9872-2668-9FD5C7CD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FFA5-9DBF-D8FF-A532-9546D55B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0A581-6FD4-4483-4087-E93AA5434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42099-B4D3-571F-D82F-FB468738A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80C3C-6801-FA91-4285-1215C00F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2658F-153C-978A-2FC4-8738D726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28857-BA7E-BF2E-74BA-3528E711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4665-03F0-6DD7-F5CC-FCE132163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517CF-40EB-3EFF-493B-6BF90AD42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3D30E-98C6-2D32-EE68-FB6E21DB3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06703-3F71-CC37-0897-740A30C07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73E58B-30D9-4B04-D6C4-689FA806B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B3109-75C1-BF60-C7BE-891343DF1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E687F1-BBC4-7F34-E211-A8C374CB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18521-DD8C-3B47-2EAB-F34E84D1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A3CB-204F-44AB-EA65-37B74DEE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3D904-0358-3F30-9994-58D2CECD6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FB2BE-2873-8B24-E4B3-B231AE747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A506A-028E-1912-BDA2-28264361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CFED8-64E5-9FEC-4877-50750BBE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0D1FB-B00A-BD4E-6B9A-A3B7780D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03F8F-C5A2-B445-A2F1-7CBB16A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0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3127-E3AB-9F61-1E14-59D867C0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5BB51-B766-B4F4-FE64-E4703A590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39EEB-0878-9731-C10F-94D8DD0C0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97378-20CC-56EF-5AF7-411586BA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91D92-E4CE-4915-25CC-A2F6C01C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B7DE4-7BE9-E059-6DCC-520E75C5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667A-6395-ED3D-589B-CC854E966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AD367-403C-2EE1-0E33-D60215568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C8949-7B41-36E9-970E-71F633DDD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99C81-FF6E-D370-368B-B0F80583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9888C-D471-1635-D57D-6084A6A4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BBC95-32B1-8A50-D31B-06621B5F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FD471-9D9D-5C9E-C854-F6F11B2C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D025A-56F9-0159-D667-87A8E29C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E33A2-FEB9-E9CB-2DF5-5C60A0854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C5309-2E2B-4710-904C-82BC665DC7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41259-84BB-07FC-FC6D-6EA6822C4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E761D-E966-35CE-6492-71C772BD4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6B55E5-102A-4AD4-9A75-450C1A9C4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8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722CB-1419-BAFB-3C00-6CA66E40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5EB7B-6127-6D56-D315-6042BAFD9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64011-9E6F-FA2E-5128-7883E8A4B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3CC427-ED84-46FB-AF81-332BAAC96B42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B3AEC-E3DB-56D2-3CA6-E42686390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B4C2C-C11D-AAD0-1209-691CBC4C5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71ABB-AAD5-42C7-B7F7-845262EF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1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A28EF-DB4E-8FB6-83CC-52695D410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Article</a:t>
            </a:r>
            <a:r>
              <a:rPr lang="en-US" sz="11500" b="1" dirty="0">
                <a:solidFill>
                  <a:srgbClr val="FFFFFF"/>
                </a:solidFill>
                <a:latin typeface="Arial Narrow" pitchFamily="34" charset="0"/>
                <a:ea typeface="+mn-ea"/>
                <a:cs typeface="Times New Roman" pitchFamily="18" charset="0"/>
              </a:rPr>
              <a:t> #10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4D7FC-3BCF-AA66-B3CA-0D523FA5E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Municipal Equipment Purchases and Facility Improvements		$277,840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9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27C5EA-F4AC-5413-4E0B-D3D9363B2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0020E1-374E-8BD6-AC68-C7E388BD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5BDDF-87D8-86FA-D2F4-10FC0AE9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D142A-E034-AF15-8D41-E724BBBF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2EA915-9714-5BDD-8475-C4A483E4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842EE6-CD2E-913C-EAD1-316621D45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6B7EF-14E2-FDF4-9B2E-13D9DB4D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Central Fire Parking Lot</a:t>
            </a:r>
          </a:p>
        </p:txBody>
      </p:sp>
      <p:pic>
        <p:nvPicPr>
          <p:cNvPr id="3" name="Picture 2" descr="A parking lot with cars and buildings&#10;&#10;Description automatically generated">
            <a:extLst>
              <a:ext uri="{FF2B5EF4-FFF2-40B4-BE49-F238E27FC236}">
                <a16:creationId xmlns:a16="http://schemas.microsoft.com/office/drawing/2014/main" id="{F9D737D8-C0F4-8E35-F7D9-298FC1AD5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18" y="1759606"/>
            <a:ext cx="8128000" cy="49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0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9012B-C32C-2501-0C9D-A7355BE1F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ED039-3290-93BE-B435-C8BE4FCA8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8ED1A9-770F-0333-DDEA-E8B255784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F8AE4-0B62-DAE2-39C7-0C5E27AA7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C62369-9687-C920-DC49-41B49AB41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D7D52E-9991-D596-C40C-2D3CD5A6A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7A8AE-8C80-CB4A-42CA-E72D9296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Central Fire Parking Lot</a:t>
            </a:r>
          </a:p>
        </p:txBody>
      </p:sp>
      <p:pic>
        <p:nvPicPr>
          <p:cNvPr id="4" name="Picture 3" descr="A parking lot with cars and a puddle of water&#10;&#10;Description automatically generated">
            <a:extLst>
              <a:ext uri="{FF2B5EF4-FFF2-40B4-BE49-F238E27FC236}">
                <a16:creationId xmlns:a16="http://schemas.microsoft.com/office/drawing/2014/main" id="{E79783E7-1E16-47DE-F08D-15475E187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7"/>
          <a:stretch/>
        </p:blipFill>
        <p:spPr>
          <a:xfrm>
            <a:off x="367232" y="1590741"/>
            <a:ext cx="5500168" cy="5251060"/>
          </a:xfrm>
          <a:prstGeom prst="rect">
            <a:avLst/>
          </a:prstGeom>
        </p:spPr>
      </p:pic>
      <p:pic>
        <p:nvPicPr>
          <p:cNvPr id="5" name="Picture 4" descr="A black truck parked in a parking lot&#10;&#10;Description automatically generated">
            <a:extLst>
              <a:ext uri="{FF2B5EF4-FFF2-40B4-BE49-F238E27FC236}">
                <a16:creationId xmlns:a16="http://schemas.microsoft.com/office/drawing/2014/main" id="{EC7D0DBE-80AB-019A-5483-2D947A422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6604" b="-2"/>
          <a:stretch/>
        </p:blipFill>
        <p:spPr>
          <a:xfrm>
            <a:off x="6489168" y="1587396"/>
            <a:ext cx="5500169" cy="52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2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C425D-32D7-571A-7011-4D11EE75F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BD854C-C9B4-39AF-29ED-7FB276595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59F508-A61A-21CE-23D0-E17688832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2C3C0-6C78-F378-1B38-FCA1471D4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571006-9A25-7914-24E2-38E62B22A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03169B-E121-17E0-A5A7-ED1D5C38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9124E-A950-DDE6-CB52-04420D4B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Central Fire Parking Lot</a:t>
            </a:r>
          </a:p>
        </p:txBody>
      </p:sp>
      <p:pic>
        <p:nvPicPr>
          <p:cNvPr id="4" name="Content Placeholder 5" descr="A person standing in a muddy puddle&#10;&#10;Description automatically generated">
            <a:extLst>
              <a:ext uri="{FF2B5EF4-FFF2-40B4-BE49-F238E27FC236}">
                <a16:creationId xmlns:a16="http://schemas.microsoft.com/office/drawing/2014/main" id="{8E76A326-95B3-9743-6F41-2285F8141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1" y="1895879"/>
            <a:ext cx="3550271" cy="4733694"/>
          </a:xfrm>
        </p:spPr>
      </p:pic>
      <p:pic>
        <p:nvPicPr>
          <p:cNvPr id="5" name="Picture 4" descr="A person measuring water with a yellow tape measure&#10;&#10;Description automatically generated">
            <a:extLst>
              <a:ext uri="{FF2B5EF4-FFF2-40B4-BE49-F238E27FC236}">
                <a16:creationId xmlns:a16="http://schemas.microsoft.com/office/drawing/2014/main" id="{DCF96A9A-14FF-6384-EAD1-2568B6B79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86" y="1846667"/>
            <a:ext cx="3612823" cy="4817097"/>
          </a:xfrm>
          <a:prstGeom prst="rect">
            <a:avLst/>
          </a:prstGeom>
        </p:spPr>
      </p:pic>
      <p:pic>
        <p:nvPicPr>
          <p:cNvPr id="6" name="Picture 5" descr="A person standing in a puddle of water&#10;&#10;Description automatically generated">
            <a:extLst>
              <a:ext uri="{FF2B5EF4-FFF2-40B4-BE49-F238E27FC236}">
                <a16:creationId xmlns:a16="http://schemas.microsoft.com/office/drawing/2014/main" id="{71DE2D87-E77F-4401-7313-C5E55EFBD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36" y="1812476"/>
            <a:ext cx="3612823" cy="48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2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7B9AA-6FDF-7448-45A9-57DAF44C3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8F9310B-99C0-1576-F610-8C684680F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4DC7E-6540-9C78-1300-C768284B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3CC67C-4280-FFC0-BF63-D9726E2F7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2E88E8-853F-8272-7E3D-87061FF0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22000B-98A6-3D53-622E-AF099FC3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A0028-78DE-0398-F588-739DAD59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Town Hall Flooring</a:t>
            </a:r>
          </a:p>
        </p:txBody>
      </p:sp>
      <p:pic>
        <p:nvPicPr>
          <p:cNvPr id="2050" name="AEC27D7E-A034-4D44-BEBE-B2DE0F3390B7" descr="IMG_1055.jpg">
            <a:extLst>
              <a:ext uri="{FF2B5EF4-FFF2-40B4-BE49-F238E27FC236}">
                <a16:creationId xmlns:a16="http://schemas.microsoft.com/office/drawing/2014/main" id="{91934EDC-0546-BA62-7CB9-79B7CFA8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5" y="1885278"/>
            <a:ext cx="3537646" cy="467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1841D3-B5C2-2358-34E1-B9B754CC8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70" y="1885278"/>
            <a:ext cx="3537645" cy="4677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C20EB-4739-8A52-DC0B-B60ED9427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746" y="1885278"/>
            <a:ext cx="3537645" cy="46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2FF7D-237C-93FE-86D4-94A7239E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4257BB-68E7-C79C-B883-1836E9168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A94B7-0F4C-7D33-18B4-85EF820A2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C3D84F-8049-C994-4D15-E05546DD5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F7E1-256D-A3E8-B31C-0EA1D64AB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EFF88C-F83E-8EDA-5EE7-CCA5CFFAF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B0E92-F157-98BE-CFE0-5CBABDD3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Fire Flooring</a:t>
            </a:r>
          </a:p>
        </p:txBody>
      </p:sp>
      <p:pic>
        <p:nvPicPr>
          <p:cNvPr id="3074" name="669B6856-EBDB-4D55-A8F5-876F7EB79005" descr="IMG_0097.jpg">
            <a:extLst>
              <a:ext uri="{FF2B5EF4-FFF2-40B4-BE49-F238E27FC236}">
                <a16:creationId xmlns:a16="http://schemas.microsoft.com/office/drawing/2014/main" id="{FB5EE206-86B8-A65D-F311-9C71E8B3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6" y="1729043"/>
            <a:ext cx="3703289" cy="49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354F58E2-9A1B-4403-8AB3-8EE01858CDB2" descr="IMG_0096.jpg">
            <a:extLst>
              <a:ext uri="{FF2B5EF4-FFF2-40B4-BE49-F238E27FC236}">
                <a16:creationId xmlns:a16="http://schemas.microsoft.com/office/drawing/2014/main" id="{196D6AED-63BE-5EF3-7C10-391B3296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82" y="1729042"/>
            <a:ext cx="3703289" cy="49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817EFFB8-E3BE-4AA8-949C-FEE9D19F7CF6" descr="IMG_0095.jpg">
            <a:extLst>
              <a:ext uri="{FF2B5EF4-FFF2-40B4-BE49-F238E27FC236}">
                <a16:creationId xmlns:a16="http://schemas.microsoft.com/office/drawing/2014/main" id="{ADA1385E-976A-F05F-7228-0483EBD1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48" y="1695976"/>
            <a:ext cx="3703289" cy="49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29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59396-0DDF-4054-19B2-FE495A9E0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2F1801-5BF7-048E-992D-D50B09F24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E274E4-8D97-97D8-6555-2DE5B7419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06B38-21DC-1BCF-B404-24BF4C956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96A00C-69D0-3C27-788D-DC2B9F282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594E5-09D0-FF0A-BBC1-7AE757A5E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12FBF-CE54-2885-EA47-4CBFC69F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Fire Flooring</a:t>
            </a:r>
          </a:p>
        </p:txBody>
      </p:sp>
      <p:pic>
        <p:nvPicPr>
          <p:cNvPr id="4098" name="977A691A-9F66-4A48-97D6-4D3144720E73" descr="IMG_0094.jpg">
            <a:extLst>
              <a:ext uri="{FF2B5EF4-FFF2-40B4-BE49-F238E27FC236}">
                <a16:creationId xmlns:a16="http://schemas.microsoft.com/office/drawing/2014/main" id="{B8D83F8B-B348-2C8B-46CC-D28E66E0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2" y="1652588"/>
            <a:ext cx="3832622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8F42BF5C-0FE0-4EEF-BAA1-7A73DB95BE33" descr="IMG_0093.jpg">
            <a:extLst>
              <a:ext uri="{FF2B5EF4-FFF2-40B4-BE49-F238E27FC236}">
                <a16:creationId xmlns:a16="http://schemas.microsoft.com/office/drawing/2014/main" id="{005DEA5E-98DB-AECB-2B02-8FF62BAE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07" y="1652588"/>
            <a:ext cx="3832622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CDF64805-BA15-4700-B2BE-C0087B0F0DCF" descr="IMG_0092.jpg">
            <a:extLst>
              <a:ext uri="{FF2B5EF4-FFF2-40B4-BE49-F238E27FC236}">
                <a16:creationId xmlns:a16="http://schemas.microsoft.com/office/drawing/2014/main" id="{BE1C7F2C-BC95-96FB-4429-7CF0BEFF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1652588"/>
            <a:ext cx="3832622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4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8B2173-8DF6-343C-08C4-403581366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DADB0F-DC7A-967A-F1EE-19FD99CA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44CAA1-F7DE-D992-7013-FEF3FEB2B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8CCBF-F205-7DDF-F5D5-A8F9C22A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9E1871-772B-5396-4E14-B38FD75D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25F641-071D-E424-8A5E-37C9ED97A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92BEC-21E9-A2E2-2729-707BEA43C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Hose House 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963F1-A8B9-3CE8-EECE-CA16AA836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23" y="1988594"/>
            <a:ext cx="3214831" cy="4467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142E8-B1C5-CF7F-C210-D2BDBA8A4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207" y="1988594"/>
            <a:ext cx="5255891" cy="44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8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82BDF-6785-C0D6-65C1-B28A8DAE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A9BBA9-0B07-3E16-3FDA-9AC4FCE5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E5F28-5148-7542-5E59-534A12AB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B2FAB6-2DC9-AAB3-9E75-C2917E4A4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66600F-C5D5-7503-3393-B3CC21597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BE1196-6D59-3E1A-C1B6-30504B8B3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85A75-33F9-7971-0FF4-97D89D9C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294538"/>
            <a:ext cx="11014193" cy="103366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Hose House Windows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63DAC-C722-8409-6A6F-8C7F19244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2033587"/>
            <a:ext cx="3105150" cy="433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18476-D2B3-BEF5-89D3-B75B552C3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380" y="2033587"/>
            <a:ext cx="3433838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</Words>
  <Application>Microsoft Office PowerPoint</Application>
  <PresentationFormat>Widescreen</PresentationFormat>
  <Paragraphs>16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Arial Narrow</vt:lpstr>
      <vt:lpstr>Office Theme</vt:lpstr>
      <vt:lpstr>1_Office Theme</vt:lpstr>
      <vt:lpstr>Article #10</vt:lpstr>
      <vt:lpstr>Central Fire Parking Lot</vt:lpstr>
      <vt:lpstr>Central Fire Parking Lot</vt:lpstr>
      <vt:lpstr>Central Fire Parking Lot</vt:lpstr>
      <vt:lpstr>Town Hall Flooring</vt:lpstr>
      <vt:lpstr>Fire Flooring</vt:lpstr>
      <vt:lpstr>Fire Flooring</vt:lpstr>
      <vt:lpstr>Hose House Windows</vt:lpstr>
      <vt:lpstr>Hose House Windows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Devine, Joseph</dc:creator>
  <cp:lastModifiedBy>Devine, Joseph</cp:lastModifiedBy>
  <cp:revision>1</cp:revision>
  <dcterms:created xsi:type="dcterms:W3CDTF">2025-02-04T00:40:08Z</dcterms:created>
  <dcterms:modified xsi:type="dcterms:W3CDTF">2025-02-04T00:43:52Z</dcterms:modified>
</cp:coreProperties>
</file>